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0"/>
  </p:notesMasterIdLst>
  <p:sldIdLst>
    <p:sldId id="299" r:id="rId5"/>
    <p:sldId id="300" r:id="rId6"/>
    <p:sldId id="301" r:id="rId7"/>
    <p:sldId id="306" r:id="rId8"/>
    <p:sldId id="305" r:id="rId9"/>
    <p:sldId id="302" r:id="rId10"/>
    <p:sldId id="351" r:id="rId11"/>
    <p:sldId id="350" r:id="rId12"/>
    <p:sldId id="349" r:id="rId13"/>
    <p:sldId id="348" r:id="rId14"/>
    <p:sldId id="352" r:id="rId15"/>
    <p:sldId id="354" r:id="rId16"/>
    <p:sldId id="353" r:id="rId17"/>
    <p:sldId id="355" r:id="rId18"/>
    <p:sldId id="356" r:id="rId19"/>
    <p:sldId id="307" r:id="rId20"/>
    <p:sldId id="308" r:id="rId21"/>
    <p:sldId id="309" r:id="rId22"/>
    <p:sldId id="310"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5" r:id="rId37"/>
    <p:sldId id="326" r:id="rId38"/>
    <p:sldId id="327" r:id="rId39"/>
    <p:sldId id="328" r:id="rId40"/>
    <p:sldId id="329" r:id="rId41"/>
    <p:sldId id="290" r:id="rId42"/>
    <p:sldId id="330" r:id="rId43"/>
    <p:sldId id="331" r:id="rId44"/>
    <p:sldId id="334" r:id="rId45"/>
    <p:sldId id="333" r:id="rId46"/>
    <p:sldId id="335" r:id="rId47"/>
    <p:sldId id="336" r:id="rId48"/>
    <p:sldId id="337" r:id="rId49"/>
    <p:sldId id="338" r:id="rId50"/>
    <p:sldId id="339" r:id="rId51"/>
    <p:sldId id="340" r:id="rId52"/>
    <p:sldId id="341" r:id="rId53"/>
    <p:sldId id="342" r:id="rId54"/>
    <p:sldId id="343" r:id="rId55"/>
    <p:sldId id="344" r:id="rId56"/>
    <p:sldId id="345" r:id="rId57"/>
    <p:sldId id="346" r:id="rId58"/>
    <p:sldId id="347" r:id="rId59"/>
    <p:sldId id="357" r:id="rId60"/>
    <p:sldId id="358" r:id="rId61"/>
    <p:sldId id="359" r:id="rId62"/>
    <p:sldId id="360" r:id="rId63"/>
    <p:sldId id="361" r:id="rId64"/>
    <p:sldId id="362" r:id="rId65"/>
    <p:sldId id="363" r:id="rId66"/>
    <p:sldId id="364" r:id="rId67"/>
    <p:sldId id="365" r:id="rId68"/>
    <p:sldId id="366" r:id="rId69"/>
    <p:sldId id="298" r:id="rId70"/>
    <p:sldId id="367" r:id="rId71"/>
    <p:sldId id="370" r:id="rId72"/>
    <p:sldId id="371" r:id="rId73"/>
    <p:sldId id="372" r:id="rId74"/>
    <p:sldId id="373" r:id="rId75"/>
    <p:sldId id="377" r:id="rId76"/>
    <p:sldId id="374" r:id="rId77"/>
    <p:sldId id="375" r:id="rId78"/>
    <p:sldId id="378"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877E41-543E-4AE3-AEEF-177B7E53F2BB}" v="520" dt="2019-06-07T13:57:12.3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68" autoAdjust="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86"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ey Guevara" userId="95b5840a-2347-4f6b-afd3-c30551302c44" providerId="ADAL" clId="{08877E41-543E-4AE3-AEEF-177B7E53F2BB}"/>
    <pc:docChg chg="addSld delSld modSld">
      <pc:chgData name="Joey Guevara" userId="95b5840a-2347-4f6b-afd3-c30551302c44" providerId="ADAL" clId="{08877E41-543E-4AE3-AEEF-177B7E53F2BB}" dt="2019-06-07T13:57:12.301" v="519" actId="1076"/>
      <pc:docMkLst>
        <pc:docMk/>
      </pc:docMkLst>
      <pc:sldChg chg="modSp del">
        <pc:chgData name="Joey Guevara" userId="95b5840a-2347-4f6b-afd3-c30551302c44" providerId="ADAL" clId="{08877E41-543E-4AE3-AEEF-177B7E53F2BB}" dt="2019-06-07T13:42:55.601" v="34" actId="2696"/>
        <pc:sldMkLst>
          <pc:docMk/>
          <pc:sldMk cId="2698641885" sldId="256"/>
        </pc:sldMkLst>
        <pc:spChg chg="mod">
          <ac:chgData name="Joey Guevara" userId="95b5840a-2347-4f6b-afd3-c30551302c44" providerId="ADAL" clId="{08877E41-543E-4AE3-AEEF-177B7E53F2BB}" dt="2019-06-07T13:42:35.748" v="33" actId="20577"/>
          <ac:spMkLst>
            <pc:docMk/>
            <pc:sldMk cId="2698641885" sldId="256"/>
            <ac:spMk id="2" creationId="{827E730E-F328-4E07-82A5-42902FE8DA24}"/>
          </ac:spMkLst>
        </pc:spChg>
      </pc:sldChg>
      <pc:sldChg chg="add del">
        <pc:chgData name="Joey Guevara" userId="95b5840a-2347-4f6b-afd3-c30551302c44" providerId="ADAL" clId="{08877E41-543E-4AE3-AEEF-177B7E53F2BB}" dt="2019-06-07T13:43:12.924" v="37" actId="2696"/>
        <pc:sldMkLst>
          <pc:docMk/>
          <pc:sldMk cId="4079592984" sldId="368"/>
        </pc:sldMkLst>
      </pc:sldChg>
      <pc:sldChg chg="add del">
        <pc:chgData name="Joey Guevara" userId="95b5840a-2347-4f6b-afd3-c30551302c44" providerId="ADAL" clId="{08877E41-543E-4AE3-AEEF-177B7E53F2BB}" dt="2019-06-07T13:43:23.995" v="39" actId="2696"/>
        <pc:sldMkLst>
          <pc:docMk/>
          <pc:sldMk cId="3244531346" sldId="369"/>
        </pc:sldMkLst>
      </pc:sldChg>
      <pc:sldChg chg="modSp add">
        <pc:chgData name="Joey Guevara" userId="95b5840a-2347-4f6b-afd3-c30551302c44" providerId="ADAL" clId="{08877E41-543E-4AE3-AEEF-177B7E53F2BB}" dt="2019-06-07T13:48:11.385" v="488" actId="20577"/>
        <pc:sldMkLst>
          <pc:docMk/>
          <pc:sldMk cId="3611427755" sldId="370"/>
        </pc:sldMkLst>
        <pc:spChg chg="mod">
          <ac:chgData name="Joey Guevara" userId="95b5840a-2347-4f6b-afd3-c30551302c44" providerId="ADAL" clId="{08877E41-543E-4AE3-AEEF-177B7E53F2BB}" dt="2019-06-07T13:43:47.100" v="95" actId="20577"/>
          <ac:spMkLst>
            <pc:docMk/>
            <pc:sldMk cId="3611427755" sldId="370"/>
            <ac:spMk id="4" creationId="{6E03EDCC-B1B0-4685-A6E3-6B8D85DAF5AB}"/>
          </ac:spMkLst>
        </pc:spChg>
        <pc:spChg chg="mod">
          <ac:chgData name="Joey Guevara" userId="95b5840a-2347-4f6b-afd3-c30551302c44" providerId="ADAL" clId="{08877E41-543E-4AE3-AEEF-177B7E53F2BB}" dt="2019-06-07T13:48:11.385" v="488" actId="20577"/>
          <ac:spMkLst>
            <pc:docMk/>
            <pc:sldMk cId="3611427755" sldId="370"/>
            <ac:spMk id="5" creationId="{86722D52-9192-4089-ABFE-1BFD6593A7B7}"/>
          </ac:spMkLst>
        </pc:spChg>
      </pc:sldChg>
      <pc:sldChg chg="addSp modSp add">
        <pc:chgData name="Joey Guevara" userId="95b5840a-2347-4f6b-afd3-c30551302c44" providerId="ADAL" clId="{08877E41-543E-4AE3-AEEF-177B7E53F2BB}" dt="2019-06-07T13:53:22.553" v="500" actId="1076"/>
        <pc:sldMkLst>
          <pc:docMk/>
          <pc:sldMk cId="1063961698" sldId="371"/>
        </pc:sldMkLst>
        <pc:spChg chg="add mod">
          <ac:chgData name="Joey Guevara" userId="95b5840a-2347-4f6b-afd3-c30551302c44" providerId="ADAL" clId="{08877E41-543E-4AE3-AEEF-177B7E53F2BB}" dt="2019-06-07T13:53:22.553" v="500" actId="1076"/>
          <ac:spMkLst>
            <pc:docMk/>
            <pc:sldMk cId="1063961698" sldId="371"/>
            <ac:spMk id="5" creationId="{414F6475-60FA-478D-BF53-0478D6212888}"/>
          </ac:spMkLst>
        </pc:spChg>
        <pc:picChg chg="add">
          <ac:chgData name="Joey Guevara" userId="95b5840a-2347-4f6b-afd3-c30551302c44" providerId="ADAL" clId="{08877E41-543E-4AE3-AEEF-177B7E53F2BB}" dt="2019-06-07T13:48:53.862" v="494"/>
          <ac:picMkLst>
            <pc:docMk/>
            <pc:sldMk cId="1063961698" sldId="371"/>
            <ac:picMk id="4" creationId="{0EA9714E-5FD9-4FBA-89D9-5F485C6BB05B}"/>
          </ac:picMkLst>
        </pc:picChg>
      </pc:sldChg>
      <pc:sldChg chg="addSp modSp add">
        <pc:chgData name="Joey Guevara" userId="95b5840a-2347-4f6b-afd3-c30551302c44" providerId="ADAL" clId="{08877E41-543E-4AE3-AEEF-177B7E53F2BB}" dt="2019-06-07T13:53:29.829" v="502" actId="1076"/>
        <pc:sldMkLst>
          <pc:docMk/>
          <pc:sldMk cId="112219126" sldId="372"/>
        </pc:sldMkLst>
        <pc:spChg chg="add mod">
          <ac:chgData name="Joey Guevara" userId="95b5840a-2347-4f6b-afd3-c30551302c44" providerId="ADAL" clId="{08877E41-543E-4AE3-AEEF-177B7E53F2BB}" dt="2019-06-07T13:53:29.829" v="502" actId="1076"/>
          <ac:spMkLst>
            <pc:docMk/>
            <pc:sldMk cId="112219126" sldId="372"/>
            <ac:spMk id="5" creationId="{309F3241-B988-4CA0-8EB5-7C0DF4751D1E}"/>
          </ac:spMkLst>
        </pc:spChg>
        <pc:picChg chg="add">
          <ac:chgData name="Joey Guevara" userId="95b5840a-2347-4f6b-afd3-c30551302c44" providerId="ADAL" clId="{08877E41-543E-4AE3-AEEF-177B7E53F2BB}" dt="2019-06-07T13:49:03.728" v="495"/>
          <ac:picMkLst>
            <pc:docMk/>
            <pc:sldMk cId="112219126" sldId="372"/>
            <ac:picMk id="4" creationId="{ED494ACD-124E-4BE8-BBA5-2BD03586D8EA}"/>
          </ac:picMkLst>
        </pc:picChg>
      </pc:sldChg>
      <pc:sldChg chg="addSp modSp add">
        <pc:chgData name="Joey Guevara" userId="95b5840a-2347-4f6b-afd3-c30551302c44" providerId="ADAL" clId="{08877E41-543E-4AE3-AEEF-177B7E53F2BB}" dt="2019-06-07T13:55:51.895" v="508" actId="1076"/>
        <pc:sldMkLst>
          <pc:docMk/>
          <pc:sldMk cId="2752352947" sldId="373"/>
        </pc:sldMkLst>
        <pc:spChg chg="add mod">
          <ac:chgData name="Joey Guevara" userId="95b5840a-2347-4f6b-afd3-c30551302c44" providerId="ADAL" clId="{08877E41-543E-4AE3-AEEF-177B7E53F2BB}" dt="2019-06-07T13:55:51.895" v="508" actId="1076"/>
          <ac:spMkLst>
            <pc:docMk/>
            <pc:sldMk cId="2752352947" sldId="373"/>
            <ac:spMk id="5" creationId="{68887852-A53B-4035-AE77-2104C1BB0A11}"/>
          </ac:spMkLst>
        </pc:spChg>
        <pc:picChg chg="add">
          <ac:chgData name="Joey Guevara" userId="95b5840a-2347-4f6b-afd3-c30551302c44" providerId="ADAL" clId="{08877E41-543E-4AE3-AEEF-177B7E53F2BB}" dt="2019-06-07T13:49:12.320" v="496"/>
          <ac:picMkLst>
            <pc:docMk/>
            <pc:sldMk cId="2752352947" sldId="373"/>
            <ac:picMk id="4" creationId="{DFB4CF4F-5681-40D7-83E2-BBC7F15D83F8}"/>
          </ac:picMkLst>
        </pc:picChg>
      </pc:sldChg>
      <pc:sldChg chg="addSp modSp add">
        <pc:chgData name="Joey Guevara" userId="95b5840a-2347-4f6b-afd3-c30551302c44" providerId="ADAL" clId="{08877E41-543E-4AE3-AEEF-177B7E53F2BB}" dt="2019-06-07T13:56:07.694" v="511" actId="1076"/>
        <pc:sldMkLst>
          <pc:docMk/>
          <pc:sldMk cId="808082256" sldId="374"/>
        </pc:sldMkLst>
        <pc:spChg chg="add mod">
          <ac:chgData name="Joey Guevara" userId="95b5840a-2347-4f6b-afd3-c30551302c44" providerId="ADAL" clId="{08877E41-543E-4AE3-AEEF-177B7E53F2BB}" dt="2019-06-07T13:56:07.694" v="511" actId="1076"/>
          <ac:spMkLst>
            <pc:docMk/>
            <pc:sldMk cId="808082256" sldId="374"/>
            <ac:spMk id="5" creationId="{2EFEC78F-4F7D-4006-93F1-A36500957A42}"/>
          </ac:spMkLst>
        </pc:spChg>
        <pc:picChg chg="add">
          <ac:chgData name="Joey Guevara" userId="95b5840a-2347-4f6b-afd3-c30551302c44" providerId="ADAL" clId="{08877E41-543E-4AE3-AEEF-177B7E53F2BB}" dt="2019-06-07T13:49:22.260" v="497"/>
          <ac:picMkLst>
            <pc:docMk/>
            <pc:sldMk cId="808082256" sldId="374"/>
            <ac:picMk id="4" creationId="{1A0A0E63-DFB2-4020-B7DD-F85F2364BD62}"/>
          </ac:picMkLst>
        </pc:picChg>
      </pc:sldChg>
      <pc:sldChg chg="addSp delSp modSp add">
        <pc:chgData name="Joey Guevara" userId="95b5840a-2347-4f6b-afd3-c30551302c44" providerId="ADAL" clId="{08877E41-543E-4AE3-AEEF-177B7E53F2BB}" dt="2019-06-07T13:57:00.354" v="515"/>
        <pc:sldMkLst>
          <pc:docMk/>
          <pc:sldMk cId="1142692843" sldId="375"/>
        </pc:sldMkLst>
        <pc:spChg chg="add mod">
          <ac:chgData name="Joey Guevara" userId="95b5840a-2347-4f6b-afd3-c30551302c44" providerId="ADAL" clId="{08877E41-543E-4AE3-AEEF-177B7E53F2BB}" dt="2019-06-07T13:56:30.496" v="513" actId="1076"/>
          <ac:spMkLst>
            <pc:docMk/>
            <pc:sldMk cId="1142692843" sldId="375"/>
            <ac:spMk id="5" creationId="{C3822867-B86F-4ED3-8ED9-0047A650C793}"/>
          </ac:spMkLst>
        </pc:spChg>
        <pc:picChg chg="add">
          <ac:chgData name="Joey Guevara" userId="95b5840a-2347-4f6b-afd3-c30551302c44" providerId="ADAL" clId="{08877E41-543E-4AE3-AEEF-177B7E53F2BB}" dt="2019-06-07T13:49:31.151" v="498"/>
          <ac:picMkLst>
            <pc:docMk/>
            <pc:sldMk cId="1142692843" sldId="375"/>
            <ac:picMk id="4" creationId="{918DB87E-BA7D-4970-A83B-A3F72D8FCE1E}"/>
          </ac:picMkLst>
        </pc:picChg>
        <pc:picChg chg="add del">
          <ac:chgData name="Joey Guevara" userId="95b5840a-2347-4f6b-afd3-c30551302c44" providerId="ADAL" clId="{08877E41-543E-4AE3-AEEF-177B7E53F2BB}" dt="2019-06-07T13:57:00.354" v="515"/>
          <ac:picMkLst>
            <pc:docMk/>
            <pc:sldMk cId="1142692843" sldId="375"/>
            <ac:picMk id="6" creationId="{55CA55FD-E6D2-47A2-B12C-A2EB6BEC7F4C}"/>
          </ac:picMkLst>
        </pc:picChg>
      </pc:sldChg>
      <pc:sldChg chg="add del">
        <pc:chgData name="Joey Guevara" userId="95b5840a-2347-4f6b-afd3-c30551302c44" providerId="ADAL" clId="{08877E41-543E-4AE3-AEEF-177B7E53F2BB}" dt="2019-06-07T13:54:42.583" v="507" actId="2696"/>
        <pc:sldMkLst>
          <pc:docMk/>
          <pc:sldMk cId="3622199702" sldId="376"/>
        </pc:sldMkLst>
      </pc:sldChg>
      <pc:sldChg chg="modSp add">
        <pc:chgData name="Joey Guevara" userId="95b5840a-2347-4f6b-afd3-c30551302c44" providerId="ADAL" clId="{08877E41-543E-4AE3-AEEF-177B7E53F2BB}" dt="2019-06-07T13:55:56.225" v="509" actId="1076"/>
        <pc:sldMkLst>
          <pc:docMk/>
          <pc:sldMk cId="1185305102" sldId="377"/>
        </pc:sldMkLst>
        <pc:spChg chg="mod">
          <ac:chgData name="Joey Guevara" userId="95b5840a-2347-4f6b-afd3-c30551302c44" providerId="ADAL" clId="{08877E41-543E-4AE3-AEEF-177B7E53F2BB}" dt="2019-06-07T13:55:56.225" v="509" actId="1076"/>
          <ac:spMkLst>
            <pc:docMk/>
            <pc:sldMk cId="1185305102" sldId="377"/>
            <ac:spMk id="5" creationId="{309F3241-B988-4CA0-8EB5-7C0DF4751D1E}"/>
          </ac:spMkLst>
        </pc:spChg>
      </pc:sldChg>
      <pc:sldChg chg="addSp modSp add">
        <pc:chgData name="Joey Guevara" userId="95b5840a-2347-4f6b-afd3-c30551302c44" providerId="ADAL" clId="{08877E41-543E-4AE3-AEEF-177B7E53F2BB}" dt="2019-06-07T13:57:12.301" v="519" actId="1076"/>
        <pc:sldMkLst>
          <pc:docMk/>
          <pc:sldMk cId="2773495772" sldId="378"/>
        </pc:sldMkLst>
        <pc:spChg chg="add mod">
          <ac:chgData name="Joey Guevara" userId="95b5840a-2347-4f6b-afd3-c30551302c44" providerId="ADAL" clId="{08877E41-543E-4AE3-AEEF-177B7E53F2BB}" dt="2019-06-07T13:57:12.301" v="519" actId="1076"/>
          <ac:spMkLst>
            <pc:docMk/>
            <pc:sldMk cId="2773495772" sldId="378"/>
            <ac:spMk id="5" creationId="{86CAF44B-ABB3-4CB6-A0DD-5551CECDCA32}"/>
          </ac:spMkLst>
        </pc:spChg>
        <pc:picChg chg="add">
          <ac:chgData name="Joey Guevara" userId="95b5840a-2347-4f6b-afd3-c30551302c44" providerId="ADAL" clId="{08877E41-543E-4AE3-AEEF-177B7E53F2BB}" dt="2019-06-07T13:57:03.617" v="517"/>
          <ac:picMkLst>
            <pc:docMk/>
            <pc:sldMk cId="2773495772" sldId="378"/>
            <ac:picMk id="4" creationId="{F8C62E4C-28EB-41B5-A758-F834DD2B9E21}"/>
          </ac:picMkLst>
        </pc:picChg>
      </pc:sldChg>
    </pc:docChg>
  </pc:docChgLst>
  <pc:docChgLst>
    <pc:chgData name="Joey Guevara" userId="95b5840a-2347-4f6b-afd3-c30551302c44" providerId="ADAL" clId="{3939B51E-BC98-43B4-93F8-34229685F007}"/>
    <pc:docChg chg="undo custSel addSld delSld modSld sldOrd">
      <pc:chgData name="Joey Guevara" userId="95b5840a-2347-4f6b-afd3-c30551302c44" providerId="ADAL" clId="{3939B51E-BC98-43B4-93F8-34229685F007}" dt="2019-06-05T15:58:24.558" v="510"/>
      <pc:docMkLst>
        <pc:docMk/>
      </pc:docMkLst>
      <pc:sldChg chg="add">
        <pc:chgData name="Joey Guevara" userId="95b5840a-2347-4f6b-afd3-c30551302c44" providerId="ADAL" clId="{3939B51E-BC98-43B4-93F8-34229685F007}" dt="2019-06-05T15:41:59.800" v="421"/>
        <pc:sldMkLst>
          <pc:docMk/>
          <pc:sldMk cId="2874567638" sldId="290"/>
        </pc:sldMkLst>
      </pc:sldChg>
      <pc:sldChg chg="add">
        <pc:chgData name="Joey Guevara" userId="95b5840a-2347-4f6b-afd3-c30551302c44" providerId="ADAL" clId="{3939B51E-BC98-43B4-93F8-34229685F007}" dt="2019-06-05T15:57:32.925" v="507"/>
        <pc:sldMkLst>
          <pc:docMk/>
          <pc:sldMk cId="3898096420" sldId="298"/>
        </pc:sldMkLst>
      </pc:sldChg>
      <pc:sldChg chg="addSp delSp modSp">
        <pc:chgData name="Joey Guevara" userId="95b5840a-2347-4f6b-afd3-c30551302c44" providerId="ADAL" clId="{3939B51E-BC98-43B4-93F8-34229685F007}" dt="2019-06-05T15:32:27.162" v="332" actId="207"/>
        <pc:sldMkLst>
          <pc:docMk/>
          <pc:sldMk cId="3730067696" sldId="300"/>
        </pc:sldMkLst>
        <pc:spChg chg="add del mod">
          <ac:chgData name="Joey Guevara" userId="95b5840a-2347-4f6b-afd3-c30551302c44" providerId="ADAL" clId="{3939B51E-BC98-43B4-93F8-34229685F007}" dt="2019-06-05T15:28:28.442" v="306" actId="478"/>
          <ac:spMkLst>
            <pc:docMk/>
            <pc:sldMk cId="3730067696" sldId="300"/>
            <ac:spMk id="6" creationId="{8E16D814-1018-4342-8F0D-A2980EF961E3}"/>
          </ac:spMkLst>
        </pc:spChg>
        <pc:spChg chg="add mod">
          <ac:chgData name="Joey Guevara" userId="95b5840a-2347-4f6b-afd3-c30551302c44" providerId="ADAL" clId="{3939B51E-BC98-43B4-93F8-34229685F007}" dt="2019-06-05T15:32:27.162" v="332" actId="207"/>
          <ac:spMkLst>
            <pc:docMk/>
            <pc:sldMk cId="3730067696" sldId="300"/>
            <ac:spMk id="7" creationId="{25F276E7-A7DD-487F-8ED2-337B48B8AAD7}"/>
          </ac:spMkLst>
        </pc:spChg>
      </pc:sldChg>
      <pc:sldChg chg="addSp delSp modSp">
        <pc:chgData name="Joey Guevara" userId="95b5840a-2347-4f6b-afd3-c30551302c44" providerId="ADAL" clId="{3939B51E-BC98-43B4-93F8-34229685F007}" dt="2019-06-05T15:32:35.658" v="336" actId="1076"/>
        <pc:sldMkLst>
          <pc:docMk/>
          <pc:sldMk cId="68186256" sldId="301"/>
        </pc:sldMkLst>
        <pc:spChg chg="add del mod">
          <ac:chgData name="Joey Guevara" userId="95b5840a-2347-4f6b-afd3-c30551302c44" providerId="ADAL" clId="{3939B51E-BC98-43B4-93F8-34229685F007}" dt="2019-06-05T15:32:32.788" v="334" actId="478"/>
          <ac:spMkLst>
            <pc:docMk/>
            <pc:sldMk cId="68186256" sldId="301"/>
            <ac:spMk id="8" creationId="{F9C1271F-6D65-4439-9B38-9FF505A30BE2}"/>
          </ac:spMkLst>
        </pc:spChg>
        <pc:spChg chg="add del mod">
          <ac:chgData name="Joey Guevara" userId="95b5840a-2347-4f6b-afd3-c30551302c44" providerId="ADAL" clId="{3939B51E-BC98-43B4-93F8-34229685F007}" dt="2019-06-05T15:32:32.226" v="333" actId="478"/>
          <ac:spMkLst>
            <pc:docMk/>
            <pc:sldMk cId="68186256" sldId="301"/>
            <ac:spMk id="9" creationId="{D71404EE-0DE7-4171-BE06-B6A46E11A4EA}"/>
          </ac:spMkLst>
        </pc:spChg>
        <pc:spChg chg="add mod">
          <ac:chgData name="Joey Guevara" userId="95b5840a-2347-4f6b-afd3-c30551302c44" providerId="ADAL" clId="{3939B51E-BC98-43B4-93F8-34229685F007}" dt="2019-06-05T15:32:35.658" v="336" actId="1076"/>
          <ac:spMkLst>
            <pc:docMk/>
            <pc:sldMk cId="68186256" sldId="301"/>
            <ac:spMk id="10" creationId="{8FE4096E-2986-4078-9E17-F706224B4442}"/>
          </ac:spMkLst>
        </pc:spChg>
      </pc:sldChg>
      <pc:sldChg chg="addSp modSp">
        <pc:chgData name="Joey Guevara" userId="95b5840a-2347-4f6b-afd3-c30551302c44" providerId="ADAL" clId="{3939B51E-BC98-43B4-93F8-34229685F007}" dt="2019-06-05T15:33:14.275" v="349" actId="1076"/>
        <pc:sldMkLst>
          <pc:docMk/>
          <pc:sldMk cId="2974668229" sldId="302"/>
        </pc:sldMkLst>
        <pc:spChg chg="add mod">
          <ac:chgData name="Joey Guevara" userId="95b5840a-2347-4f6b-afd3-c30551302c44" providerId="ADAL" clId="{3939B51E-BC98-43B4-93F8-34229685F007}" dt="2019-06-05T15:33:14.275" v="349" actId="1076"/>
          <ac:spMkLst>
            <pc:docMk/>
            <pc:sldMk cId="2974668229" sldId="302"/>
            <ac:spMk id="5" creationId="{217F622A-7AFD-46A5-AC2D-B60B14956BB9}"/>
          </ac:spMkLst>
        </pc:spChg>
        <pc:picChg chg="add">
          <ac:chgData name="Joey Guevara" userId="95b5840a-2347-4f6b-afd3-c30551302c44" providerId="ADAL" clId="{3939B51E-BC98-43B4-93F8-34229685F007}" dt="2019-06-05T15:24:07.546" v="278"/>
          <ac:picMkLst>
            <pc:docMk/>
            <pc:sldMk cId="2974668229" sldId="302"/>
            <ac:picMk id="3" creationId="{F77C0AE4-B2B7-4554-B8FD-D7087D86ECDA}"/>
          </ac:picMkLst>
        </pc:picChg>
      </pc:sldChg>
      <pc:sldChg chg="addSp delSp modSp">
        <pc:chgData name="Joey Guevara" userId="95b5840a-2347-4f6b-afd3-c30551302c44" providerId="ADAL" clId="{3939B51E-BC98-43B4-93F8-34229685F007}" dt="2019-06-05T15:32:53.050" v="345" actId="1076"/>
        <pc:sldMkLst>
          <pc:docMk/>
          <pc:sldMk cId="3349108381" sldId="305"/>
        </pc:sldMkLst>
        <pc:spChg chg="add del mod">
          <ac:chgData name="Joey Guevara" userId="95b5840a-2347-4f6b-afd3-c30551302c44" providerId="ADAL" clId="{3939B51E-BC98-43B4-93F8-34229685F007}" dt="2019-06-05T15:32:49.699" v="343" actId="478"/>
          <ac:spMkLst>
            <pc:docMk/>
            <pc:sldMk cId="3349108381" sldId="305"/>
            <ac:spMk id="6" creationId="{E8EEBF07-1A01-4CC5-A222-5B7C54F60B63}"/>
          </ac:spMkLst>
        </pc:spChg>
        <pc:spChg chg="add mod">
          <ac:chgData name="Joey Guevara" userId="95b5840a-2347-4f6b-afd3-c30551302c44" providerId="ADAL" clId="{3939B51E-BC98-43B4-93F8-34229685F007}" dt="2019-06-05T15:32:53.050" v="345" actId="1076"/>
          <ac:spMkLst>
            <pc:docMk/>
            <pc:sldMk cId="3349108381" sldId="305"/>
            <ac:spMk id="7" creationId="{7170918F-6614-40B4-BBEC-6AF48D3B98A7}"/>
          </ac:spMkLst>
        </pc:spChg>
      </pc:sldChg>
      <pc:sldChg chg="addSp delSp modSp">
        <pc:chgData name="Joey Guevara" userId="95b5840a-2347-4f6b-afd3-c30551302c44" providerId="ADAL" clId="{3939B51E-BC98-43B4-93F8-34229685F007}" dt="2019-06-05T15:32:46.109" v="342" actId="14100"/>
        <pc:sldMkLst>
          <pc:docMk/>
          <pc:sldMk cId="3643393681" sldId="306"/>
        </pc:sldMkLst>
        <pc:spChg chg="add del mod">
          <ac:chgData name="Joey Guevara" userId="95b5840a-2347-4f6b-afd3-c30551302c44" providerId="ADAL" clId="{3939B51E-BC98-43B4-93F8-34229685F007}" dt="2019-06-05T15:32:39.308" v="338" actId="478"/>
          <ac:spMkLst>
            <pc:docMk/>
            <pc:sldMk cId="3643393681" sldId="306"/>
            <ac:spMk id="6" creationId="{9D27E676-2994-4614-9228-D4A9691D2EB2}"/>
          </ac:spMkLst>
        </pc:spChg>
        <pc:spChg chg="add mod">
          <ac:chgData name="Joey Guevara" userId="95b5840a-2347-4f6b-afd3-c30551302c44" providerId="ADAL" clId="{3939B51E-BC98-43B4-93F8-34229685F007}" dt="2019-06-05T15:32:46.109" v="342" actId="14100"/>
          <ac:spMkLst>
            <pc:docMk/>
            <pc:sldMk cId="3643393681" sldId="306"/>
            <ac:spMk id="7" creationId="{40D240F2-4293-4E08-80A7-C31E8C53ACC9}"/>
          </ac:spMkLst>
        </pc:spChg>
      </pc:sldChg>
      <pc:sldChg chg="modSp add">
        <pc:chgData name="Joey Guevara" userId="95b5840a-2347-4f6b-afd3-c30551302c44" providerId="ADAL" clId="{3939B51E-BC98-43B4-93F8-34229685F007}" dt="2019-06-04T15:49:22.517" v="49"/>
        <pc:sldMkLst>
          <pc:docMk/>
          <pc:sldMk cId="3717929789" sldId="307"/>
        </pc:sldMkLst>
        <pc:spChg chg="mod">
          <ac:chgData name="Joey Guevara" userId="95b5840a-2347-4f6b-afd3-c30551302c44" providerId="ADAL" clId="{3939B51E-BC98-43B4-93F8-34229685F007}" dt="2019-06-04T15:49:15.168" v="48" actId="20577"/>
          <ac:spMkLst>
            <pc:docMk/>
            <pc:sldMk cId="3717929789" sldId="307"/>
            <ac:spMk id="4" creationId="{6E03EDCC-B1B0-4685-A6E3-6B8D85DAF5AB}"/>
          </ac:spMkLst>
        </pc:spChg>
        <pc:spChg chg="mod">
          <ac:chgData name="Joey Guevara" userId="95b5840a-2347-4f6b-afd3-c30551302c44" providerId="ADAL" clId="{3939B51E-BC98-43B4-93F8-34229685F007}" dt="2019-06-04T15:49:22.517" v="49"/>
          <ac:spMkLst>
            <pc:docMk/>
            <pc:sldMk cId="3717929789" sldId="307"/>
            <ac:spMk id="5" creationId="{86722D52-9192-4089-ABFE-1BFD6593A7B7}"/>
          </ac:spMkLst>
        </pc:spChg>
      </pc:sldChg>
      <pc:sldChg chg="addSp delSp modSp add">
        <pc:chgData name="Joey Guevara" userId="95b5840a-2347-4f6b-afd3-c30551302c44" providerId="ADAL" clId="{3939B51E-BC98-43B4-93F8-34229685F007}" dt="2019-06-05T15:35:19.955" v="371" actId="14100"/>
        <pc:sldMkLst>
          <pc:docMk/>
          <pc:sldMk cId="1289185337" sldId="308"/>
        </pc:sldMkLst>
        <pc:spChg chg="add mod">
          <ac:chgData name="Joey Guevara" userId="95b5840a-2347-4f6b-afd3-c30551302c44" providerId="ADAL" clId="{3939B51E-BC98-43B4-93F8-34229685F007}" dt="2019-06-05T15:35:19.955" v="371" actId="14100"/>
          <ac:spMkLst>
            <pc:docMk/>
            <pc:sldMk cId="1289185337" sldId="308"/>
            <ac:spMk id="6" creationId="{4352E2C6-199D-4116-8A1D-A36293186B5D}"/>
          </ac:spMkLst>
        </pc:spChg>
        <pc:picChg chg="add del mod">
          <ac:chgData name="Joey Guevara" userId="95b5840a-2347-4f6b-afd3-c30551302c44" providerId="ADAL" clId="{3939B51E-BC98-43B4-93F8-34229685F007}" dt="2019-06-04T15:51:14.712" v="115" actId="478"/>
          <ac:picMkLst>
            <pc:docMk/>
            <pc:sldMk cId="1289185337" sldId="308"/>
            <ac:picMk id="4" creationId="{847A429F-BC35-4026-B676-2D6D1F76948E}"/>
          </ac:picMkLst>
        </pc:picChg>
        <pc:picChg chg="add mod">
          <ac:chgData name="Joey Guevara" userId="95b5840a-2347-4f6b-afd3-c30551302c44" providerId="ADAL" clId="{3939B51E-BC98-43B4-93F8-34229685F007}" dt="2019-06-04T15:58:13.325" v="119" actId="1076"/>
          <ac:picMkLst>
            <pc:docMk/>
            <pc:sldMk cId="1289185337" sldId="308"/>
            <ac:picMk id="5" creationId="{53723C4F-0637-497C-A746-3565EE2C5E2D}"/>
          </ac:picMkLst>
        </pc:picChg>
      </pc:sldChg>
      <pc:sldChg chg="addSp modSp add">
        <pc:chgData name="Joey Guevara" userId="95b5840a-2347-4f6b-afd3-c30551302c44" providerId="ADAL" clId="{3939B51E-BC98-43B4-93F8-34229685F007}" dt="2019-06-05T15:35:47.910" v="373" actId="1076"/>
        <pc:sldMkLst>
          <pc:docMk/>
          <pc:sldMk cId="1784534859" sldId="309"/>
        </pc:sldMkLst>
        <pc:spChg chg="add mod">
          <ac:chgData name="Joey Guevara" userId="95b5840a-2347-4f6b-afd3-c30551302c44" providerId="ADAL" clId="{3939B51E-BC98-43B4-93F8-34229685F007}" dt="2019-06-05T15:35:47.910" v="373" actId="1076"/>
          <ac:spMkLst>
            <pc:docMk/>
            <pc:sldMk cId="1784534859" sldId="309"/>
            <ac:spMk id="5" creationId="{207A58E4-B5A4-4EB4-903F-99D7FBF4207A}"/>
          </ac:spMkLst>
        </pc:spChg>
        <pc:picChg chg="add mod">
          <ac:chgData name="Joey Guevara" userId="95b5840a-2347-4f6b-afd3-c30551302c44" providerId="ADAL" clId="{3939B51E-BC98-43B4-93F8-34229685F007}" dt="2019-06-04T15:58:37.803" v="126" actId="1076"/>
          <ac:picMkLst>
            <pc:docMk/>
            <pc:sldMk cId="1784534859" sldId="309"/>
            <ac:picMk id="4" creationId="{9B1769A7-E24E-49F5-BEA7-191D8C64E965}"/>
          </ac:picMkLst>
        </pc:picChg>
      </pc:sldChg>
      <pc:sldChg chg="addSp delSp modSp add">
        <pc:chgData name="Joey Guevara" userId="95b5840a-2347-4f6b-afd3-c30551302c44" providerId="ADAL" clId="{3939B51E-BC98-43B4-93F8-34229685F007}" dt="2019-06-05T15:36:03.982" v="376" actId="14100"/>
        <pc:sldMkLst>
          <pc:docMk/>
          <pc:sldMk cId="3679383120" sldId="310"/>
        </pc:sldMkLst>
        <pc:spChg chg="add mod">
          <ac:chgData name="Joey Guevara" userId="95b5840a-2347-4f6b-afd3-c30551302c44" providerId="ADAL" clId="{3939B51E-BC98-43B4-93F8-34229685F007}" dt="2019-06-05T15:36:03.982" v="376" actId="14100"/>
          <ac:spMkLst>
            <pc:docMk/>
            <pc:sldMk cId="3679383120" sldId="310"/>
            <ac:spMk id="6" creationId="{AC7F7DE8-3E70-47D4-A494-534DAF0E96D8}"/>
          </ac:spMkLst>
        </pc:spChg>
        <pc:picChg chg="add del mod">
          <ac:chgData name="Joey Guevara" userId="95b5840a-2347-4f6b-afd3-c30551302c44" providerId="ADAL" clId="{3939B51E-BC98-43B4-93F8-34229685F007}" dt="2019-06-04T16:59:24.426" v="168" actId="478"/>
          <ac:picMkLst>
            <pc:docMk/>
            <pc:sldMk cId="3679383120" sldId="310"/>
            <ac:picMk id="4" creationId="{3A346218-E9C5-4D37-A3ED-101B9D4A6286}"/>
          </ac:picMkLst>
        </pc:picChg>
        <pc:picChg chg="add">
          <ac:chgData name="Joey Guevara" userId="95b5840a-2347-4f6b-afd3-c30551302c44" providerId="ADAL" clId="{3939B51E-BC98-43B4-93F8-34229685F007}" dt="2019-06-04T16:59:25.417" v="169"/>
          <ac:picMkLst>
            <pc:docMk/>
            <pc:sldMk cId="3679383120" sldId="310"/>
            <ac:picMk id="5" creationId="{42F0A4FB-D945-4503-9A4F-2877AB588630}"/>
          </ac:picMkLst>
        </pc:picChg>
      </pc:sldChg>
      <pc:sldChg chg="addSp delSp modSp add">
        <pc:chgData name="Joey Guevara" userId="95b5840a-2347-4f6b-afd3-c30551302c44" providerId="ADAL" clId="{3939B51E-BC98-43B4-93F8-34229685F007}" dt="2019-06-05T15:36:28.546" v="378" actId="1076"/>
        <pc:sldMkLst>
          <pc:docMk/>
          <pc:sldMk cId="2087475964" sldId="311"/>
        </pc:sldMkLst>
        <pc:spChg chg="add mod">
          <ac:chgData name="Joey Guevara" userId="95b5840a-2347-4f6b-afd3-c30551302c44" providerId="ADAL" clId="{3939B51E-BC98-43B4-93F8-34229685F007}" dt="2019-06-05T15:36:28.546" v="378" actId="1076"/>
          <ac:spMkLst>
            <pc:docMk/>
            <pc:sldMk cId="2087475964" sldId="311"/>
            <ac:spMk id="6" creationId="{8FD2A311-A57D-4C63-B0CB-DB4DD5AA37FA}"/>
          </ac:spMkLst>
        </pc:spChg>
        <pc:picChg chg="add del mod">
          <ac:chgData name="Joey Guevara" userId="95b5840a-2347-4f6b-afd3-c30551302c44" providerId="ADAL" clId="{3939B51E-BC98-43B4-93F8-34229685F007}" dt="2019-06-04T17:16:20.886" v="178" actId="478"/>
          <ac:picMkLst>
            <pc:docMk/>
            <pc:sldMk cId="2087475964" sldId="311"/>
            <ac:picMk id="4" creationId="{A0B7CA58-DC14-4AD6-848D-2B6AC0A77AC3}"/>
          </ac:picMkLst>
        </pc:picChg>
        <pc:picChg chg="add mod">
          <ac:chgData name="Joey Guevara" userId="95b5840a-2347-4f6b-afd3-c30551302c44" providerId="ADAL" clId="{3939B51E-BC98-43B4-93F8-34229685F007}" dt="2019-06-04T17:16:27.961" v="181" actId="14100"/>
          <ac:picMkLst>
            <pc:docMk/>
            <pc:sldMk cId="2087475964" sldId="311"/>
            <ac:picMk id="5" creationId="{379FA391-B238-4B19-BF36-525AC33F215B}"/>
          </ac:picMkLst>
        </pc:picChg>
      </pc:sldChg>
      <pc:sldChg chg="addSp delSp modSp add">
        <pc:chgData name="Joey Guevara" userId="95b5840a-2347-4f6b-afd3-c30551302c44" providerId="ADAL" clId="{3939B51E-BC98-43B4-93F8-34229685F007}" dt="2019-06-05T15:36:36.658" v="380" actId="1076"/>
        <pc:sldMkLst>
          <pc:docMk/>
          <pc:sldMk cId="108028577" sldId="312"/>
        </pc:sldMkLst>
        <pc:spChg chg="add mod">
          <ac:chgData name="Joey Guevara" userId="95b5840a-2347-4f6b-afd3-c30551302c44" providerId="ADAL" clId="{3939B51E-BC98-43B4-93F8-34229685F007}" dt="2019-06-05T15:36:36.658" v="380" actId="1076"/>
          <ac:spMkLst>
            <pc:docMk/>
            <pc:sldMk cId="108028577" sldId="312"/>
            <ac:spMk id="6" creationId="{66C3DC77-EA3B-4FB0-BC2F-63EBE448607B}"/>
          </ac:spMkLst>
        </pc:spChg>
        <pc:picChg chg="add del">
          <ac:chgData name="Joey Guevara" userId="95b5840a-2347-4f6b-afd3-c30551302c44" providerId="ADAL" clId="{3939B51E-BC98-43B4-93F8-34229685F007}" dt="2019-06-04T17:02:48.233" v="170" actId="478"/>
          <ac:picMkLst>
            <pc:docMk/>
            <pc:sldMk cId="108028577" sldId="312"/>
            <ac:picMk id="4" creationId="{04C02DA1-C5C0-40A1-B5C7-B1E58B27C042}"/>
          </ac:picMkLst>
        </pc:picChg>
        <pc:picChg chg="add">
          <ac:chgData name="Joey Guevara" userId="95b5840a-2347-4f6b-afd3-c30551302c44" providerId="ADAL" clId="{3939B51E-BC98-43B4-93F8-34229685F007}" dt="2019-06-04T17:02:48.619" v="171"/>
          <ac:picMkLst>
            <pc:docMk/>
            <pc:sldMk cId="108028577" sldId="312"/>
            <ac:picMk id="5" creationId="{84B57648-410F-4FB8-B6AC-839AF66FB14E}"/>
          </ac:picMkLst>
        </pc:picChg>
      </pc:sldChg>
      <pc:sldChg chg="addSp delSp modSp add">
        <pc:chgData name="Joey Guevara" userId="95b5840a-2347-4f6b-afd3-c30551302c44" providerId="ADAL" clId="{3939B51E-BC98-43B4-93F8-34229685F007}" dt="2019-06-05T15:36:47.723" v="384" actId="1076"/>
        <pc:sldMkLst>
          <pc:docMk/>
          <pc:sldMk cId="3126104841" sldId="313"/>
        </pc:sldMkLst>
        <pc:spChg chg="add mod">
          <ac:chgData name="Joey Guevara" userId="95b5840a-2347-4f6b-afd3-c30551302c44" providerId="ADAL" clId="{3939B51E-BC98-43B4-93F8-34229685F007}" dt="2019-06-05T15:36:47.723" v="384" actId="1076"/>
          <ac:spMkLst>
            <pc:docMk/>
            <pc:sldMk cId="3126104841" sldId="313"/>
            <ac:spMk id="6" creationId="{1F4BE0B8-28A9-449F-A541-6B50CC5352F8}"/>
          </ac:spMkLst>
        </pc:spChg>
        <pc:picChg chg="add del mod">
          <ac:chgData name="Joey Guevara" userId="95b5840a-2347-4f6b-afd3-c30551302c44" providerId="ADAL" clId="{3939B51E-BC98-43B4-93F8-34229685F007}" dt="2019-06-04T17:12:08.007" v="172" actId="478"/>
          <ac:picMkLst>
            <pc:docMk/>
            <pc:sldMk cId="3126104841" sldId="313"/>
            <ac:picMk id="4" creationId="{47AF8E19-1ECE-4571-A5A7-9028D20AC974}"/>
          </ac:picMkLst>
        </pc:picChg>
        <pc:picChg chg="add">
          <ac:chgData name="Joey Guevara" userId="95b5840a-2347-4f6b-afd3-c30551302c44" providerId="ADAL" clId="{3939B51E-BC98-43B4-93F8-34229685F007}" dt="2019-06-04T17:12:08.513" v="173"/>
          <ac:picMkLst>
            <pc:docMk/>
            <pc:sldMk cId="3126104841" sldId="313"/>
            <ac:picMk id="5" creationId="{4EE52336-431C-4D6E-A2B2-129A8D214A7D}"/>
          </ac:picMkLst>
        </pc:picChg>
      </pc:sldChg>
      <pc:sldChg chg="addSp delSp modSp add">
        <pc:chgData name="Joey Guevara" userId="95b5840a-2347-4f6b-afd3-c30551302c44" providerId="ADAL" clId="{3939B51E-BC98-43B4-93F8-34229685F007}" dt="2019-06-05T15:36:54.239" v="386" actId="1076"/>
        <pc:sldMkLst>
          <pc:docMk/>
          <pc:sldMk cId="3544290920" sldId="314"/>
        </pc:sldMkLst>
        <pc:spChg chg="add mod">
          <ac:chgData name="Joey Guevara" userId="95b5840a-2347-4f6b-afd3-c30551302c44" providerId="ADAL" clId="{3939B51E-BC98-43B4-93F8-34229685F007}" dt="2019-06-05T15:36:54.239" v="386" actId="1076"/>
          <ac:spMkLst>
            <pc:docMk/>
            <pc:sldMk cId="3544290920" sldId="314"/>
            <ac:spMk id="6" creationId="{BF8E40C8-D39D-4465-8435-76DD9D695F6F}"/>
          </ac:spMkLst>
        </pc:spChg>
        <pc:picChg chg="add del mod">
          <ac:chgData name="Joey Guevara" userId="95b5840a-2347-4f6b-afd3-c30551302c44" providerId="ADAL" clId="{3939B51E-BC98-43B4-93F8-34229685F007}" dt="2019-06-04T17:13:24.506" v="174" actId="478"/>
          <ac:picMkLst>
            <pc:docMk/>
            <pc:sldMk cId="3544290920" sldId="314"/>
            <ac:picMk id="4" creationId="{3B76E738-C99A-4200-888F-5897D2E01901}"/>
          </ac:picMkLst>
        </pc:picChg>
        <pc:picChg chg="add">
          <ac:chgData name="Joey Guevara" userId="95b5840a-2347-4f6b-afd3-c30551302c44" providerId="ADAL" clId="{3939B51E-BC98-43B4-93F8-34229685F007}" dt="2019-06-04T17:13:25.038" v="175"/>
          <ac:picMkLst>
            <pc:docMk/>
            <pc:sldMk cId="3544290920" sldId="314"/>
            <ac:picMk id="5" creationId="{9CB4106C-ED91-4E82-B14A-6942BCE29CF7}"/>
          </ac:picMkLst>
        </pc:picChg>
      </pc:sldChg>
      <pc:sldChg chg="addSp delSp add">
        <pc:chgData name="Joey Guevara" userId="95b5840a-2347-4f6b-afd3-c30551302c44" providerId="ADAL" clId="{3939B51E-BC98-43B4-93F8-34229685F007}" dt="2019-06-04T17:15:43.794" v="177"/>
        <pc:sldMkLst>
          <pc:docMk/>
          <pc:sldMk cId="2034635360" sldId="315"/>
        </pc:sldMkLst>
        <pc:picChg chg="add del">
          <ac:chgData name="Joey Guevara" userId="95b5840a-2347-4f6b-afd3-c30551302c44" providerId="ADAL" clId="{3939B51E-BC98-43B4-93F8-34229685F007}" dt="2019-06-04T17:15:43.429" v="176" actId="478"/>
          <ac:picMkLst>
            <pc:docMk/>
            <pc:sldMk cId="2034635360" sldId="315"/>
            <ac:picMk id="4" creationId="{00CC497D-135E-4075-966E-0B1998E87E3B}"/>
          </ac:picMkLst>
        </pc:picChg>
        <pc:picChg chg="add">
          <ac:chgData name="Joey Guevara" userId="95b5840a-2347-4f6b-afd3-c30551302c44" providerId="ADAL" clId="{3939B51E-BC98-43B4-93F8-34229685F007}" dt="2019-06-04T17:15:43.794" v="177"/>
          <ac:picMkLst>
            <pc:docMk/>
            <pc:sldMk cId="2034635360" sldId="315"/>
            <ac:picMk id="5" creationId="{4BC526B4-518E-46EA-8DD7-32EBBF29030F}"/>
          </ac:picMkLst>
        </pc:picChg>
      </pc:sldChg>
      <pc:sldChg chg="modSp add">
        <pc:chgData name="Joey Guevara" userId="95b5840a-2347-4f6b-afd3-c30551302c44" providerId="ADAL" clId="{3939B51E-BC98-43B4-93F8-34229685F007}" dt="2019-06-04T16:44:41.593" v="157"/>
        <pc:sldMkLst>
          <pc:docMk/>
          <pc:sldMk cId="30108493" sldId="316"/>
        </pc:sldMkLst>
        <pc:spChg chg="mod">
          <ac:chgData name="Joey Guevara" userId="95b5840a-2347-4f6b-afd3-c30551302c44" providerId="ADAL" clId="{3939B51E-BC98-43B4-93F8-34229685F007}" dt="2019-06-04T16:44:35.439" v="156"/>
          <ac:spMkLst>
            <pc:docMk/>
            <pc:sldMk cId="30108493" sldId="316"/>
            <ac:spMk id="2" creationId="{AA49E817-83B0-40D1-8101-046A3B7A14AA}"/>
          </ac:spMkLst>
        </pc:spChg>
        <pc:spChg chg="mod">
          <ac:chgData name="Joey Guevara" userId="95b5840a-2347-4f6b-afd3-c30551302c44" providerId="ADAL" clId="{3939B51E-BC98-43B4-93F8-34229685F007}" dt="2019-06-04T16:44:41.593" v="157"/>
          <ac:spMkLst>
            <pc:docMk/>
            <pc:sldMk cId="30108493" sldId="316"/>
            <ac:spMk id="3" creationId="{4A0A2D7F-01AE-4E49-928B-042062179FCE}"/>
          </ac:spMkLst>
        </pc:spChg>
      </pc:sldChg>
      <pc:sldChg chg="addSp delSp modSp add">
        <pc:chgData name="Joey Guevara" userId="95b5840a-2347-4f6b-afd3-c30551302c44" providerId="ADAL" clId="{3939B51E-BC98-43B4-93F8-34229685F007}" dt="2019-06-05T15:38:43.419" v="388" actId="1076"/>
        <pc:sldMkLst>
          <pc:docMk/>
          <pc:sldMk cId="2595820788" sldId="317"/>
        </pc:sldMkLst>
        <pc:spChg chg="add mod">
          <ac:chgData name="Joey Guevara" userId="95b5840a-2347-4f6b-afd3-c30551302c44" providerId="ADAL" clId="{3939B51E-BC98-43B4-93F8-34229685F007}" dt="2019-06-05T15:38:43.419" v="388" actId="1076"/>
          <ac:spMkLst>
            <pc:docMk/>
            <pc:sldMk cId="2595820788" sldId="317"/>
            <ac:spMk id="6" creationId="{CC2A8555-BF86-44C4-8DD4-753DEEA4363A}"/>
          </ac:spMkLst>
        </pc:spChg>
        <pc:picChg chg="add del">
          <ac:chgData name="Joey Guevara" userId="95b5840a-2347-4f6b-afd3-c30551302c44" providerId="ADAL" clId="{3939B51E-BC98-43B4-93F8-34229685F007}" dt="2019-06-04T17:19:26.648" v="182" actId="478"/>
          <ac:picMkLst>
            <pc:docMk/>
            <pc:sldMk cId="2595820788" sldId="317"/>
            <ac:picMk id="4" creationId="{8A87C935-0660-4058-BBFB-C19D185CE8E5}"/>
          </ac:picMkLst>
        </pc:picChg>
        <pc:picChg chg="add">
          <ac:chgData name="Joey Guevara" userId="95b5840a-2347-4f6b-afd3-c30551302c44" providerId="ADAL" clId="{3939B51E-BC98-43B4-93F8-34229685F007}" dt="2019-06-04T17:19:27.076" v="183"/>
          <ac:picMkLst>
            <pc:docMk/>
            <pc:sldMk cId="2595820788" sldId="317"/>
            <ac:picMk id="5" creationId="{1F6AB477-3A5A-49D4-A8A6-B544B50C0720}"/>
          </ac:picMkLst>
        </pc:picChg>
      </pc:sldChg>
      <pc:sldChg chg="addSp delSp modSp add">
        <pc:chgData name="Joey Guevara" userId="95b5840a-2347-4f6b-afd3-c30551302c44" providerId="ADAL" clId="{3939B51E-BC98-43B4-93F8-34229685F007}" dt="2019-06-05T15:38:53.121" v="391" actId="1076"/>
        <pc:sldMkLst>
          <pc:docMk/>
          <pc:sldMk cId="1073763430" sldId="318"/>
        </pc:sldMkLst>
        <pc:spChg chg="add mod">
          <ac:chgData name="Joey Guevara" userId="95b5840a-2347-4f6b-afd3-c30551302c44" providerId="ADAL" clId="{3939B51E-BC98-43B4-93F8-34229685F007}" dt="2019-06-05T15:38:53.121" v="391" actId="1076"/>
          <ac:spMkLst>
            <pc:docMk/>
            <pc:sldMk cId="1073763430" sldId="318"/>
            <ac:spMk id="6" creationId="{B53B5950-AE8D-43EA-9E12-5B91D42468EB}"/>
          </ac:spMkLst>
        </pc:spChg>
        <pc:picChg chg="add del">
          <ac:chgData name="Joey Guevara" userId="95b5840a-2347-4f6b-afd3-c30551302c44" providerId="ADAL" clId="{3939B51E-BC98-43B4-93F8-34229685F007}" dt="2019-06-04T17:21:45.660" v="186" actId="478"/>
          <ac:picMkLst>
            <pc:docMk/>
            <pc:sldMk cId="1073763430" sldId="318"/>
            <ac:picMk id="4" creationId="{CB51CFEF-EC84-49EB-9601-A8661F1E20CD}"/>
          </ac:picMkLst>
        </pc:picChg>
        <pc:picChg chg="add">
          <ac:chgData name="Joey Guevara" userId="95b5840a-2347-4f6b-afd3-c30551302c44" providerId="ADAL" clId="{3939B51E-BC98-43B4-93F8-34229685F007}" dt="2019-06-04T17:21:46.031" v="187"/>
          <ac:picMkLst>
            <pc:docMk/>
            <pc:sldMk cId="1073763430" sldId="318"/>
            <ac:picMk id="5" creationId="{2619220D-F40D-4474-8CB4-C204AE989318}"/>
          </ac:picMkLst>
        </pc:picChg>
      </pc:sldChg>
      <pc:sldChg chg="addSp delSp modSp add">
        <pc:chgData name="Joey Guevara" userId="95b5840a-2347-4f6b-afd3-c30551302c44" providerId="ADAL" clId="{3939B51E-BC98-43B4-93F8-34229685F007}" dt="2019-06-05T15:39:04.609" v="393" actId="1076"/>
        <pc:sldMkLst>
          <pc:docMk/>
          <pc:sldMk cId="1338758645" sldId="319"/>
        </pc:sldMkLst>
        <pc:spChg chg="del">
          <ac:chgData name="Joey Guevara" userId="95b5840a-2347-4f6b-afd3-c30551302c44" providerId="ADAL" clId="{3939B51E-BC98-43B4-93F8-34229685F007}" dt="2019-06-04T16:45:47.963" v="163"/>
          <ac:spMkLst>
            <pc:docMk/>
            <pc:sldMk cId="1338758645" sldId="319"/>
            <ac:spMk id="3" creationId="{65B98D62-6EFB-402C-84F3-23FCB226C5DE}"/>
          </ac:spMkLst>
        </pc:spChg>
        <pc:spChg chg="add mod">
          <ac:chgData name="Joey Guevara" userId="95b5840a-2347-4f6b-afd3-c30551302c44" providerId="ADAL" clId="{3939B51E-BC98-43B4-93F8-34229685F007}" dt="2019-06-04T17:21:37.149" v="184" actId="478"/>
          <ac:spMkLst>
            <pc:docMk/>
            <pc:sldMk cId="1338758645" sldId="319"/>
            <ac:spMk id="6" creationId="{7C9F6926-E9D9-402D-B4A5-349AF6E3924C}"/>
          </ac:spMkLst>
        </pc:spChg>
        <pc:spChg chg="add mod">
          <ac:chgData name="Joey Guevara" userId="95b5840a-2347-4f6b-afd3-c30551302c44" providerId="ADAL" clId="{3939B51E-BC98-43B4-93F8-34229685F007}" dt="2019-06-05T15:39:04.609" v="393" actId="1076"/>
          <ac:spMkLst>
            <pc:docMk/>
            <pc:sldMk cId="1338758645" sldId="319"/>
            <ac:spMk id="8" creationId="{9312951C-2756-4DA0-A144-C07EE7A5F4DF}"/>
          </ac:spMkLst>
        </pc:spChg>
        <pc:picChg chg="add del mod">
          <ac:chgData name="Joey Guevara" userId="95b5840a-2347-4f6b-afd3-c30551302c44" providerId="ADAL" clId="{3939B51E-BC98-43B4-93F8-34229685F007}" dt="2019-06-04T17:21:37.149" v="184" actId="478"/>
          <ac:picMkLst>
            <pc:docMk/>
            <pc:sldMk cId="1338758645" sldId="319"/>
            <ac:picMk id="4" creationId="{5FA5212D-D261-4D46-9F9A-0B88A8B37C23}"/>
          </ac:picMkLst>
        </pc:picChg>
        <pc:picChg chg="add">
          <ac:chgData name="Joey Guevara" userId="95b5840a-2347-4f6b-afd3-c30551302c44" providerId="ADAL" clId="{3939B51E-BC98-43B4-93F8-34229685F007}" dt="2019-06-04T17:21:37.526" v="185"/>
          <ac:picMkLst>
            <pc:docMk/>
            <pc:sldMk cId="1338758645" sldId="319"/>
            <ac:picMk id="7" creationId="{4FEE6A67-3DC6-47E1-A0D6-C45B0F945FD4}"/>
          </ac:picMkLst>
        </pc:picChg>
      </pc:sldChg>
      <pc:sldChg chg="addSp delSp modSp add">
        <pc:chgData name="Joey Guevara" userId="95b5840a-2347-4f6b-afd3-c30551302c44" providerId="ADAL" clId="{3939B51E-BC98-43B4-93F8-34229685F007}" dt="2019-06-05T15:39:08.813" v="395" actId="1076"/>
        <pc:sldMkLst>
          <pc:docMk/>
          <pc:sldMk cId="3747949396" sldId="320"/>
        </pc:sldMkLst>
        <pc:spChg chg="add mod">
          <ac:chgData name="Joey Guevara" userId="95b5840a-2347-4f6b-afd3-c30551302c44" providerId="ADAL" clId="{3939B51E-BC98-43B4-93F8-34229685F007}" dt="2019-06-05T15:39:08.813" v="395" actId="1076"/>
          <ac:spMkLst>
            <pc:docMk/>
            <pc:sldMk cId="3747949396" sldId="320"/>
            <ac:spMk id="7" creationId="{E04CA55E-5C73-4B81-B9EC-2EB4C454EDAE}"/>
          </ac:spMkLst>
        </pc:spChg>
        <pc:picChg chg="add del">
          <ac:chgData name="Joey Guevara" userId="95b5840a-2347-4f6b-afd3-c30551302c44" providerId="ADAL" clId="{3939B51E-BC98-43B4-93F8-34229685F007}" dt="2019-06-04T17:22:36.029" v="188" actId="478"/>
          <ac:picMkLst>
            <pc:docMk/>
            <pc:sldMk cId="3747949396" sldId="320"/>
            <ac:picMk id="4" creationId="{7E6B5BFF-D4DD-40B7-AEE5-F6B9EFF8F902}"/>
          </ac:picMkLst>
        </pc:picChg>
        <pc:picChg chg="add del">
          <ac:chgData name="Joey Guevara" userId="95b5840a-2347-4f6b-afd3-c30551302c44" providerId="ADAL" clId="{3939B51E-BC98-43B4-93F8-34229685F007}" dt="2019-06-04T17:22:39.196" v="190" actId="478"/>
          <ac:picMkLst>
            <pc:docMk/>
            <pc:sldMk cId="3747949396" sldId="320"/>
            <ac:picMk id="5" creationId="{65031730-AC98-42DF-8387-908D545D0FED}"/>
          </ac:picMkLst>
        </pc:picChg>
        <pc:picChg chg="add">
          <ac:chgData name="Joey Guevara" userId="95b5840a-2347-4f6b-afd3-c30551302c44" providerId="ADAL" clId="{3939B51E-BC98-43B4-93F8-34229685F007}" dt="2019-06-04T17:22:44.263" v="191"/>
          <ac:picMkLst>
            <pc:docMk/>
            <pc:sldMk cId="3747949396" sldId="320"/>
            <ac:picMk id="1026" creationId="{2B0ECD0B-130A-4566-8316-D944821F4340}"/>
          </ac:picMkLst>
        </pc:picChg>
      </pc:sldChg>
      <pc:sldChg chg="addSp delSp modSp add">
        <pc:chgData name="Joey Guevara" userId="95b5840a-2347-4f6b-afd3-c30551302c44" providerId="ADAL" clId="{3939B51E-BC98-43B4-93F8-34229685F007}" dt="2019-06-05T15:39:12.070" v="397" actId="1076"/>
        <pc:sldMkLst>
          <pc:docMk/>
          <pc:sldMk cId="1761916597" sldId="321"/>
        </pc:sldMkLst>
        <pc:spChg chg="add mod">
          <ac:chgData name="Joey Guevara" userId="95b5840a-2347-4f6b-afd3-c30551302c44" providerId="ADAL" clId="{3939B51E-BC98-43B4-93F8-34229685F007}" dt="2019-06-05T15:39:12.070" v="397" actId="1076"/>
          <ac:spMkLst>
            <pc:docMk/>
            <pc:sldMk cId="1761916597" sldId="321"/>
            <ac:spMk id="6" creationId="{3C9C03F1-8186-4993-968B-06052878E84F}"/>
          </ac:spMkLst>
        </pc:spChg>
        <pc:picChg chg="add del">
          <ac:chgData name="Joey Guevara" userId="95b5840a-2347-4f6b-afd3-c30551302c44" providerId="ADAL" clId="{3939B51E-BC98-43B4-93F8-34229685F007}" dt="2019-06-04T17:24:41.503" v="192" actId="478"/>
          <ac:picMkLst>
            <pc:docMk/>
            <pc:sldMk cId="1761916597" sldId="321"/>
            <ac:picMk id="4" creationId="{097DCB59-F31A-4887-B622-6ABD821057B2}"/>
          </ac:picMkLst>
        </pc:picChg>
        <pc:picChg chg="add">
          <ac:chgData name="Joey Guevara" userId="95b5840a-2347-4f6b-afd3-c30551302c44" providerId="ADAL" clId="{3939B51E-BC98-43B4-93F8-34229685F007}" dt="2019-06-04T17:24:42.204" v="193"/>
          <ac:picMkLst>
            <pc:docMk/>
            <pc:sldMk cId="1761916597" sldId="321"/>
            <ac:picMk id="2050" creationId="{5392A335-2B33-46FB-870A-97D54BCE958A}"/>
          </ac:picMkLst>
        </pc:picChg>
      </pc:sldChg>
      <pc:sldChg chg="addSp modSp add">
        <pc:chgData name="Joey Guevara" userId="95b5840a-2347-4f6b-afd3-c30551302c44" providerId="ADAL" clId="{3939B51E-BC98-43B4-93F8-34229685F007}" dt="2019-06-05T15:39:21.035" v="400" actId="1076"/>
        <pc:sldMkLst>
          <pc:docMk/>
          <pc:sldMk cId="1619483551" sldId="322"/>
        </pc:sldMkLst>
        <pc:spChg chg="add mod">
          <ac:chgData name="Joey Guevara" userId="95b5840a-2347-4f6b-afd3-c30551302c44" providerId="ADAL" clId="{3939B51E-BC98-43B4-93F8-34229685F007}" dt="2019-06-05T15:39:21.035" v="400" actId="1076"/>
          <ac:spMkLst>
            <pc:docMk/>
            <pc:sldMk cId="1619483551" sldId="322"/>
            <ac:spMk id="5" creationId="{39D6E031-347B-4A5C-905C-6DAB3FDABC10}"/>
          </ac:spMkLst>
        </pc:spChg>
        <pc:picChg chg="add mod">
          <ac:chgData name="Joey Guevara" userId="95b5840a-2347-4f6b-afd3-c30551302c44" providerId="ADAL" clId="{3939B51E-BC98-43B4-93F8-34229685F007}" dt="2019-06-05T15:39:19.300" v="399" actId="1076"/>
          <ac:picMkLst>
            <pc:docMk/>
            <pc:sldMk cId="1619483551" sldId="322"/>
            <ac:picMk id="4" creationId="{3E22E6C1-C83D-4BE3-B16A-19A9BDC4375C}"/>
          </ac:picMkLst>
        </pc:picChg>
      </pc:sldChg>
      <pc:sldChg chg="addSp delSp modSp add">
        <pc:chgData name="Joey Guevara" userId="95b5840a-2347-4f6b-afd3-c30551302c44" providerId="ADAL" clId="{3939B51E-BC98-43B4-93F8-34229685F007}" dt="2019-06-05T15:39:37.604" v="402" actId="1076"/>
        <pc:sldMkLst>
          <pc:docMk/>
          <pc:sldMk cId="2792531745" sldId="323"/>
        </pc:sldMkLst>
        <pc:spChg chg="add del">
          <ac:chgData name="Joey Guevara" userId="95b5840a-2347-4f6b-afd3-c30551302c44" providerId="ADAL" clId="{3939B51E-BC98-43B4-93F8-34229685F007}" dt="2019-06-04T17:27:46.100" v="198"/>
          <ac:spMkLst>
            <pc:docMk/>
            <pc:sldMk cId="2792531745" sldId="323"/>
            <ac:spMk id="3" creationId="{603AEA74-5803-46A2-A508-B317CF5D04E6}"/>
          </ac:spMkLst>
        </pc:spChg>
        <pc:spChg chg="add mod">
          <ac:chgData name="Joey Guevara" userId="95b5840a-2347-4f6b-afd3-c30551302c44" providerId="ADAL" clId="{3939B51E-BC98-43B4-93F8-34229685F007}" dt="2019-06-05T15:39:37.604" v="402" actId="1076"/>
          <ac:spMkLst>
            <pc:docMk/>
            <pc:sldMk cId="2792531745" sldId="323"/>
            <ac:spMk id="6" creationId="{7581C53A-803D-407F-B7F1-7B9BBEA6D01B}"/>
          </ac:spMkLst>
        </pc:spChg>
        <pc:picChg chg="add del">
          <ac:chgData name="Joey Guevara" userId="95b5840a-2347-4f6b-afd3-c30551302c44" providerId="ADAL" clId="{3939B51E-BC98-43B4-93F8-34229685F007}" dt="2019-06-04T17:27:46.100" v="198"/>
          <ac:picMkLst>
            <pc:docMk/>
            <pc:sldMk cId="2792531745" sldId="323"/>
            <ac:picMk id="3074" creationId="{18E4EFD1-75EC-4517-9FB6-DB24B1925869}"/>
          </ac:picMkLst>
        </pc:picChg>
        <pc:picChg chg="add">
          <ac:chgData name="Joey Guevara" userId="95b5840a-2347-4f6b-afd3-c30551302c44" providerId="ADAL" clId="{3939B51E-BC98-43B4-93F8-34229685F007}" dt="2019-06-04T17:27:47.787" v="199"/>
          <ac:picMkLst>
            <pc:docMk/>
            <pc:sldMk cId="2792531745" sldId="323"/>
            <ac:picMk id="3076" creationId="{9BE78F92-6368-4364-8497-8EA1DC51506F}"/>
          </ac:picMkLst>
        </pc:picChg>
      </pc:sldChg>
      <pc:sldChg chg="addSp modSp add">
        <pc:chgData name="Joey Guevara" userId="95b5840a-2347-4f6b-afd3-c30551302c44" providerId="ADAL" clId="{3939B51E-BC98-43B4-93F8-34229685F007}" dt="2019-06-05T15:39:49.972" v="404" actId="1076"/>
        <pc:sldMkLst>
          <pc:docMk/>
          <pc:sldMk cId="3576245161" sldId="325"/>
        </pc:sldMkLst>
        <pc:spChg chg="add mod">
          <ac:chgData name="Joey Guevara" userId="95b5840a-2347-4f6b-afd3-c30551302c44" providerId="ADAL" clId="{3939B51E-BC98-43B4-93F8-34229685F007}" dt="2019-06-05T15:39:49.972" v="404" actId="1076"/>
          <ac:spMkLst>
            <pc:docMk/>
            <pc:sldMk cId="3576245161" sldId="325"/>
            <ac:spMk id="6" creationId="{AADB03DD-B561-4D13-843C-E5ABBA417B9A}"/>
          </ac:spMkLst>
        </pc:spChg>
        <pc:picChg chg="add mod">
          <ac:chgData name="Joey Guevara" userId="95b5840a-2347-4f6b-afd3-c30551302c44" providerId="ADAL" clId="{3939B51E-BC98-43B4-93F8-34229685F007}" dt="2019-06-04T17:29:53.295" v="206" actId="14100"/>
          <ac:picMkLst>
            <pc:docMk/>
            <pc:sldMk cId="3576245161" sldId="325"/>
            <ac:picMk id="4" creationId="{0B35F503-53BE-48D2-895C-22AC30271AFD}"/>
          </ac:picMkLst>
        </pc:picChg>
        <pc:picChg chg="add mod">
          <ac:chgData name="Joey Guevara" userId="95b5840a-2347-4f6b-afd3-c30551302c44" providerId="ADAL" clId="{3939B51E-BC98-43B4-93F8-34229685F007}" dt="2019-06-04T17:31:07.004" v="213" actId="1076"/>
          <ac:picMkLst>
            <pc:docMk/>
            <pc:sldMk cId="3576245161" sldId="325"/>
            <ac:picMk id="5" creationId="{E3021789-8416-40B8-BDC7-D9CC130927E5}"/>
          </ac:picMkLst>
        </pc:picChg>
      </pc:sldChg>
      <pc:sldChg chg="addSp modSp add">
        <pc:chgData name="Joey Guevara" userId="95b5840a-2347-4f6b-afd3-c30551302c44" providerId="ADAL" clId="{3939B51E-BC98-43B4-93F8-34229685F007}" dt="2019-06-05T15:39:54.892" v="406" actId="1076"/>
        <pc:sldMkLst>
          <pc:docMk/>
          <pc:sldMk cId="4241461310" sldId="326"/>
        </pc:sldMkLst>
        <pc:spChg chg="add mod">
          <ac:chgData name="Joey Guevara" userId="95b5840a-2347-4f6b-afd3-c30551302c44" providerId="ADAL" clId="{3939B51E-BC98-43B4-93F8-34229685F007}" dt="2019-06-05T15:39:54.892" v="406" actId="1076"/>
          <ac:spMkLst>
            <pc:docMk/>
            <pc:sldMk cId="4241461310" sldId="326"/>
            <ac:spMk id="5" creationId="{C792AB84-D69D-4C2C-A2CC-95C5E648CF2F}"/>
          </ac:spMkLst>
        </pc:spChg>
        <pc:picChg chg="add mod">
          <ac:chgData name="Joey Guevara" userId="95b5840a-2347-4f6b-afd3-c30551302c44" providerId="ADAL" clId="{3939B51E-BC98-43B4-93F8-34229685F007}" dt="2019-06-04T17:32:07.400" v="218" actId="1076"/>
          <ac:picMkLst>
            <pc:docMk/>
            <pc:sldMk cId="4241461310" sldId="326"/>
            <ac:picMk id="4" creationId="{1325DD46-F454-4F15-9170-CC173AD68E67}"/>
          </ac:picMkLst>
        </pc:picChg>
      </pc:sldChg>
      <pc:sldChg chg="addSp modSp add">
        <pc:chgData name="Joey Guevara" userId="95b5840a-2347-4f6b-afd3-c30551302c44" providerId="ADAL" clId="{3939B51E-BC98-43B4-93F8-34229685F007}" dt="2019-06-05T15:39:58.874" v="408" actId="1076"/>
        <pc:sldMkLst>
          <pc:docMk/>
          <pc:sldMk cId="2150615758" sldId="327"/>
        </pc:sldMkLst>
        <pc:spChg chg="add mod">
          <ac:chgData name="Joey Guevara" userId="95b5840a-2347-4f6b-afd3-c30551302c44" providerId="ADAL" clId="{3939B51E-BC98-43B4-93F8-34229685F007}" dt="2019-06-05T15:39:58.874" v="408" actId="1076"/>
          <ac:spMkLst>
            <pc:docMk/>
            <pc:sldMk cId="2150615758" sldId="327"/>
            <ac:spMk id="5" creationId="{88A818DD-4D1C-45F2-9C9F-9437C9C128E4}"/>
          </ac:spMkLst>
        </pc:spChg>
        <pc:picChg chg="add">
          <ac:chgData name="Joey Guevara" userId="95b5840a-2347-4f6b-afd3-c30551302c44" providerId="ADAL" clId="{3939B51E-BC98-43B4-93F8-34229685F007}" dt="2019-06-04T17:33:23.856" v="220"/>
          <ac:picMkLst>
            <pc:docMk/>
            <pc:sldMk cId="2150615758" sldId="327"/>
            <ac:picMk id="4" creationId="{7AB087DC-FC6A-4347-8C03-F63D9A2C70B0}"/>
          </ac:picMkLst>
        </pc:picChg>
      </pc:sldChg>
      <pc:sldChg chg="addSp modSp add">
        <pc:chgData name="Joey Guevara" userId="95b5840a-2347-4f6b-afd3-c30551302c44" providerId="ADAL" clId="{3939B51E-BC98-43B4-93F8-34229685F007}" dt="2019-06-05T15:40:03.911" v="410" actId="1076"/>
        <pc:sldMkLst>
          <pc:docMk/>
          <pc:sldMk cId="1859783426" sldId="328"/>
        </pc:sldMkLst>
        <pc:spChg chg="add mod">
          <ac:chgData name="Joey Guevara" userId="95b5840a-2347-4f6b-afd3-c30551302c44" providerId="ADAL" clId="{3939B51E-BC98-43B4-93F8-34229685F007}" dt="2019-06-05T15:40:03.911" v="410" actId="1076"/>
          <ac:spMkLst>
            <pc:docMk/>
            <pc:sldMk cId="1859783426" sldId="328"/>
            <ac:spMk id="5" creationId="{9DFF8DBF-F811-4D4F-A836-DDF6709F6D1C}"/>
          </ac:spMkLst>
        </pc:spChg>
        <pc:picChg chg="add">
          <ac:chgData name="Joey Guevara" userId="95b5840a-2347-4f6b-afd3-c30551302c44" providerId="ADAL" clId="{3939B51E-BC98-43B4-93F8-34229685F007}" dt="2019-06-04T17:34:06.741" v="222"/>
          <ac:picMkLst>
            <pc:docMk/>
            <pc:sldMk cId="1859783426" sldId="328"/>
            <ac:picMk id="4" creationId="{72A5CA62-BBEF-4B4A-8B9C-8A156888A014}"/>
          </ac:picMkLst>
        </pc:picChg>
      </pc:sldChg>
      <pc:sldChg chg="addSp modSp add">
        <pc:chgData name="Joey Guevara" userId="95b5840a-2347-4f6b-afd3-c30551302c44" providerId="ADAL" clId="{3939B51E-BC98-43B4-93F8-34229685F007}" dt="2019-06-05T15:40:07.263" v="412" actId="1076"/>
        <pc:sldMkLst>
          <pc:docMk/>
          <pc:sldMk cId="2266682213" sldId="329"/>
        </pc:sldMkLst>
        <pc:spChg chg="add mod">
          <ac:chgData name="Joey Guevara" userId="95b5840a-2347-4f6b-afd3-c30551302c44" providerId="ADAL" clId="{3939B51E-BC98-43B4-93F8-34229685F007}" dt="2019-06-05T15:40:07.263" v="412" actId="1076"/>
          <ac:spMkLst>
            <pc:docMk/>
            <pc:sldMk cId="2266682213" sldId="329"/>
            <ac:spMk id="5" creationId="{6270CE2E-45C1-4989-877B-F99F0E032B9E}"/>
          </ac:spMkLst>
        </pc:spChg>
        <pc:picChg chg="add">
          <ac:chgData name="Joey Guevara" userId="95b5840a-2347-4f6b-afd3-c30551302c44" providerId="ADAL" clId="{3939B51E-BC98-43B4-93F8-34229685F007}" dt="2019-06-04T17:34:39.090" v="224"/>
          <ac:picMkLst>
            <pc:docMk/>
            <pc:sldMk cId="2266682213" sldId="329"/>
            <ac:picMk id="4" creationId="{5EAECDFB-9F7B-4739-BBF5-A09825277162}"/>
          </ac:picMkLst>
        </pc:picChg>
      </pc:sldChg>
      <pc:sldChg chg="addSp modSp add">
        <pc:chgData name="Joey Guevara" userId="95b5840a-2347-4f6b-afd3-c30551302c44" providerId="ADAL" clId="{3939B51E-BC98-43B4-93F8-34229685F007}" dt="2019-06-05T15:40:33.430" v="417" actId="1076"/>
        <pc:sldMkLst>
          <pc:docMk/>
          <pc:sldMk cId="1749839827" sldId="330"/>
        </pc:sldMkLst>
        <pc:spChg chg="add mod">
          <ac:chgData name="Joey Guevara" userId="95b5840a-2347-4f6b-afd3-c30551302c44" providerId="ADAL" clId="{3939B51E-BC98-43B4-93F8-34229685F007}" dt="2019-06-05T15:40:33.430" v="417" actId="1076"/>
          <ac:spMkLst>
            <pc:docMk/>
            <pc:sldMk cId="1749839827" sldId="330"/>
            <ac:spMk id="5" creationId="{BB9364D1-B9CD-4DA4-A82F-A757A711106C}"/>
          </ac:spMkLst>
        </pc:spChg>
        <pc:picChg chg="add">
          <ac:chgData name="Joey Guevara" userId="95b5840a-2347-4f6b-afd3-c30551302c44" providerId="ADAL" clId="{3939B51E-BC98-43B4-93F8-34229685F007}" dt="2019-06-04T17:43:28.603" v="226"/>
          <ac:picMkLst>
            <pc:docMk/>
            <pc:sldMk cId="1749839827" sldId="330"/>
            <ac:picMk id="4" creationId="{40499F3E-6B25-4D29-BC13-625DF6134274}"/>
          </ac:picMkLst>
        </pc:picChg>
      </pc:sldChg>
      <pc:sldChg chg="addSp modSp add">
        <pc:chgData name="Joey Guevara" userId="95b5840a-2347-4f6b-afd3-c30551302c44" providerId="ADAL" clId="{3939B51E-BC98-43B4-93F8-34229685F007}" dt="2019-06-05T15:40:37.161" v="419" actId="1076"/>
        <pc:sldMkLst>
          <pc:docMk/>
          <pc:sldMk cId="1597084327" sldId="331"/>
        </pc:sldMkLst>
        <pc:spChg chg="add mod">
          <ac:chgData name="Joey Guevara" userId="95b5840a-2347-4f6b-afd3-c30551302c44" providerId="ADAL" clId="{3939B51E-BC98-43B4-93F8-34229685F007}" dt="2019-06-05T15:40:37.161" v="419" actId="1076"/>
          <ac:spMkLst>
            <pc:docMk/>
            <pc:sldMk cId="1597084327" sldId="331"/>
            <ac:spMk id="5" creationId="{B0B58144-C47D-42B0-9071-0298F551A53C}"/>
          </ac:spMkLst>
        </pc:spChg>
        <pc:picChg chg="add">
          <ac:chgData name="Joey Guevara" userId="95b5840a-2347-4f6b-afd3-c30551302c44" providerId="ADAL" clId="{3939B51E-BC98-43B4-93F8-34229685F007}" dt="2019-06-04T17:45:11.598" v="228"/>
          <ac:picMkLst>
            <pc:docMk/>
            <pc:sldMk cId="1597084327" sldId="331"/>
            <ac:picMk id="4" creationId="{0C2AD184-D40C-45B2-A279-473AF1E74653}"/>
          </ac:picMkLst>
        </pc:picChg>
      </pc:sldChg>
      <pc:sldChg chg="modSp add">
        <pc:chgData name="Joey Guevara" userId="95b5840a-2347-4f6b-afd3-c30551302c44" providerId="ADAL" clId="{3939B51E-BC98-43B4-93F8-34229685F007}" dt="2019-06-04T17:46:15.819" v="245" actId="20577"/>
        <pc:sldMkLst>
          <pc:docMk/>
          <pc:sldMk cId="2160097487" sldId="333"/>
        </pc:sldMkLst>
        <pc:spChg chg="mod">
          <ac:chgData name="Joey Guevara" userId="95b5840a-2347-4f6b-afd3-c30551302c44" providerId="ADAL" clId="{3939B51E-BC98-43B4-93F8-34229685F007}" dt="2019-06-04T17:46:15.819" v="245" actId="20577"/>
          <ac:spMkLst>
            <pc:docMk/>
            <pc:sldMk cId="2160097487" sldId="333"/>
            <ac:spMk id="4" creationId="{6E03EDCC-B1B0-4685-A6E3-6B8D85DAF5AB}"/>
          </ac:spMkLst>
        </pc:spChg>
        <pc:spChg chg="mod">
          <ac:chgData name="Joey Guevara" userId="95b5840a-2347-4f6b-afd3-c30551302c44" providerId="ADAL" clId="{3939B51E-BC98-43B4-93F8-34229685F007}" dt="2019-06-04T17:46:11.573" v="234"/>
          <ac:spMkLst>
            <pc:docMk/>
            <pc:sldMk cId="2160097487" sldId="333"/>
            <ac:spMk id="5" creationId="{86722D52-9192-4089-ABFE-1BFD6593A7B7}"/>
          </ac:spMkLst>
        </pc:spChg>
      </pc:sldChg>
      <pc:sldChg chg="addSp add">
        <pc:chgData name="Joey Guevara" userId="95b5840a-2347-4f6b-afd3-c30551302c44" providerId="ADAL" clId="{3939B51E-BC98-43B4-93F8-34229685F007}" dt="2019-06-04T17:45:55.313" v="233"/>
        <pc:sldMkLst>
          <pc:docMk/>
          <pc:sldMk cId="1693251933" sldId="334"/>
        </pc:sldMkLst>
        <pc:picChg chg="add">
          <ac:chgData name="Joey Guevara" userId="95b5840a-2347-4f6b-afd3-c30551302c44" providerId="ADAL" clId="{3939B51E-BC98-43B4-93F8-34229685F007}" dt="2019-06-04T17:45:55.313" v="233"/>
          <ac:picMkLst>
            <pc:docMk/>
            <pc:sldMk cId="1693251933" sldId="334"/>
            <ac:picMk id="4" creationId="{B3E3CD8A-D0A6-440F-B6AB-D0D8AD5AB8AE}"/>
          </ac:picMkLst>
        </pc:picChg>
      </pc:sldChg>
      <pc:sldChg chg="addSp modSp add">
        <pc:chgData name="Joey Guevara" userId="95b5840a-2347-4f6b-afd3-c30551302c44" providerId="ADAL" clId="{3939B51E-BC98-43B4-93F8-34229685F007}" dt="2019-06-05T15:43:38.601" v="426" actId="1076"/>
        <pc:sldMkLst>
          <pc:docMk/>
          <pc:sldMk cId="3633308792" sldId="335"/>
        </pc:sldMkLst>
        <pc:spChg chg="add mod">
          <ac:chgData name="Joey Guevara" userId="95b5840a-2347-4f6b-afd3-c30551302c44" providerId="ADAL" clId="{3939B51E-BC98-43B4-93F8-34229685F007}" dt="2019-06-05T15:43:38.601" v="426" actId="1076"/>
          <ac:spMkLst>
            <pc:docMk/>
            <pc:sldMk cId="3633308792" sldId="335"/>
            <ac:spMk id="5" creationId="{721E3F06-65A8-4C21-AD80-FE1C5C2CCE7D}"/>
          </ac:spMkLst>
        </pc:spChg>
        <pc:picChg chg="add">
          <ac:chgData name="Joey Guevara" userId="95b5840a-2347-4f6b-afd3-c30551302c44" providerId="ADAL" clId="{3939B51E-BC98-43B4-93F8-34229685F007}" dt="2019-06-04T17:50:16.830" v="247"/>
          <ac:picMkLst>
            <pc:docMk/>
            <pc:sldMk cId="3633308792" sldId="335"/>
            <ac:picMk id="4" creationId="{0A657B84-4716-4A03-A2EB-D14D79022A4D}"/>
          </ac:picMkLst>
        </pc:picChg>
      </pc:sldChg>
      <pc:sldChg chg="addSp modSp add">
        <pc:chgData name="Joey Guevara" userId="95b5840a-2347-4f6b-afd3-c30551302c44" providerId="ADAL" clId="{3939B51E-BC98-43B4-93F8-34229685F007}" dt="2019-06-05T15:44:00.928" v="428" actId="1076"/>
        <pc:sldMkLst>
          <pc:docMk/>
          <pc:sldMk cId="1868426222" sldId="336"/>
        </pc:sldMkLst>
        <pc:spChg chg="add mod">
          <ac:chgData name="Joey Guevara" userId="95b5840a-2347-4f6b-afd3-c30551302c44" providerId="ADAL" clId="{3939B51E-BC98-43B4-93F8-34229685F007}" dt="2019-06-05T15:44:00.928" v="428" actId="1076"/>
          <ac:spMkLst>
            <pc:docMk/>
            <pc:sldMk cId="1868426222" sldId="336"/>
            <ac:spMk id="5" creationId="{280F45B6-6E77-469C-85AC-C87AA823878B}"/>
          </ac:spMkLst>
        </pc:spChg>
        <pc:picChg chg="add">
          <ac:chgData name="Joey Guevara" userId="95b5840a-2347-4f6b-afd3-c30551302c44" providerId="ADAL" clId="{3939B51E-BC98-43B4-93F8-34229685F007}" dt="2019-06-04T18:02:17.838" v="249"/>
          <ac:picMkLst>
            <pc:docMk/>
            <pc:sldMk cId="1868426222" sldId="336"/>
            <ac:picMk id="4098" creationId="{1568D463-BAFA-41C2-A8D4-BC8C30BC543F}"/>
          </ac:picMkLst>
        </pc:picChg>
      </pc:sldChg>
      <pc:sldChg chg="addSp modSp add">
        <pc:chgData name="Joey Guevara" userId="95b5840a-2347-4f6b-afd3-c30551302c44" providerId="ADAL" clId="{3939B51E-BC98-43B4-93F8-34229685F007}" dt="2019-06-05T15:44:11.284" v="430" actId="1076"/>
        <pc:sldMkLst>
          <pc:docMk/>
          <pc:sldMk cId="527526651" sldId="337"/>
        </pc:sldMkLst>
        <pc:spChg chg="add mod">
          <ac:chgData name="Joey Guevara" userId="95b5840a-2347-4f6b-afd3-c30551302c44" providerId="ADAL" clId="{3939B51E-BC98-43B4-93F8-34229685F007}" dt="2019-06-05T15:44:11.284" v="430" actId="1076"/>
          <ac:spMkLst>
            <pc:docMk/>
            <pc:sldMk cId="527526651" sldId="337"/>
            <ac:spMk id="5" creationId="{5FDBFE7F-5991-4E67-AE69-BF14E9851B6F}"/>
          </ac:spMkLst>
        </pc:spChg>
        <pc:picChg chg="add">
          <ac:chgData name="Joey Guevara" userId="95b5840a-2347-4f6b-afd3-c30551302c44" providerId="ADAL" clId="{3939B51E-BC98-43B4-93F8-34229685F007}" dt="2019-06-04T18:02:49.597" v="251"/>
          <ac:picMkLst>
            <pc:docMk/>
            <pc:sldMk cId="527526651" sldId="337"/>
            <ac:picMk id="4" creationId="{53396E61-3326-46EB-A81A-7C7EC379F475}"/>
          </ac:picMkLst>
        </pc:picChg>
      </pc:sldChg>
      <pc:sldChg chg="addSp modSp add">
        <pc:chgData name="Joey Guevara" userId="95b5840a-2347-4f6b-afd3-c30551302c44" providerId="ADAL" clId="{3939B51E-BC98-43B4-93F8-34229685F007}" dt="2019-06-05T15:44:21.174" v="432" actId="1076"/>
        <pc:sldMkLst>
          <pc:docMk/>
          <pc:sldMk cId="3724636953" sldId="338"/>
        </pc:sldMkLst>
        <pc:spChg chg="add mod">
          <ac:chgData name="Joey Guevara" userId="95b5840a-2347-4f6b-afd3-c30551302c44" providerId="ADAL" clId="{3939B51E-BC98-43B4-93F8-34229685F007}" dt="2019-06-05T15:44:21.174" v="432" actId="1076"/>
          <ac:spMkLst>
            <pc:docMk/>
            <pc:sldMk cId="3724636953" sldId="338"/>
            <ac:spMk id="5" creationId="{D1E934FA-2D6B-4FF4-9ADC-DE27518E8B4F}"/>
          </ac:spMkLst>
        </pc:spChg>
        <pc:picChg chg="add">
          <ac:chgData name="Joey Guevara" userId="95b5840a-2347-4f6b-afd3-c30551302c44" providerId="ADAL" clId="{3939B51E-BC98-43B4-93F8-34229685F007}" dt="2019-06-04T18:04:09.148" v="253"/>
          <ac:picMkLst>
            <pc:docMk/>
            <pc:sldMk cId="3724636953" sldId="338"/>
            <ac:picMk id="4" creationId="{5422B4F8-3B67-41D0-A7CE-3EB2F906C3EA}"/>
          </ac:picMkLst>
        </pc:picChg>
      </pc:sldChg>
      <pc:sldChg chg="addSp modSp add">
        <pc:chgData name="Joey Guevara" userId="95b5840a-2347-4f6b-afd3-c30551302c44" providerId="ADAL" clId="{3939B51E-BC98-43B4-93F8-34229685F007}" dt="2019-06-05T15:44:28.822" v="434" actId="1076"/>
        <pc:sldMkLst>
          <pc:docMk/>
          <pc:sldMk cId="2792355143" sldId="339"/>
        </pc:sldMkLst>
        <pc:spChg chg="add mod">
          <ac:chgData name="Joey Guevara" userId="95b5840a-2347-4f6b-afd3-c30551302c44" providerId="ADAL" clId="{3939B51E-BC98-43B4-93F8-34229685F007}" dt="2019-06-05T15:44:28.822" v="434" actId="1076"/>
          <ac:spMkLst>
            <pc:docMk/>
            <pc:sldMk cId="2792355143" sldId="339"/>
            <ac:spMk id="5" creationId="{78251BA1-50B6-4600-88E9-921033E3EE2B}"/>
          </ac:spMkLst>
        </pc:spChg>
        <pc:picChg chg="add">
          <ac:chgData name="Joey Guevara" userId="95b5840a-2347-4f6b-afd3-c30551302c44" providerId="ADAL" clId="{3939B51E-BC98-43B4-93F8-34229685F007}" dt="2019-06-04T18:05:19.366" v="255"/>
          <ac:picMkLst>
            <pc:docMk/>
            <pc:sldMk cId="2792355143" sldId="339"/>
            <ac:picMk id="4" creationId="{6BBD658D-21CC-4232-8FDA-B704A575BED9}"/>
          </ac:picMkLst>
        </pc:picChg>
      </pc:sldChg>
      <pc:sldChg chg="addSp modSp add">
        <pc:chgData name="Joey Guevara" userId="95b5840a-2347-4f6b-afd3-c30551302c44" providerId="ADAL" clId="{3939B51E-BC98-43B4-93F8-34229685F007}" dt="2019-06-05T15:44:36.490" v="436" actId="1076"/>
        <pc:sldMkLst>
          <pc:docMk/>
          <pc:sldMk cId="680996657" sldId="340"/>
        </pc:sldMkLst>
        <pc:spChg chg="add mod">
          <ac:chgData name="Joey Guevara" userId="95b5840a-2347-4f6b-afd3-c30551302c44" providerId="ADAL" clId="{3939B51E-BC98-43B4-93F8-34229685F007}" dt="2019-06-05T15:44:36.490" v="436" actId="1076"/>
          <ac:spMkLst>
            <pc:docMk/>
            <pc:sldMk cId="680996657" sldId="340"/>
            <ac:spMk id="5" creationId="{D6395CE9-9345-4427-9360-536A2B661C0D}"/>
          </ac:spMkLst>
        </pc:spChg>
        <pc:picChg chg="add">
          <ac:chgData name="Joey Guevara" userId="95b5840a-2347-4f6b-afd3-c30551302c44" providerId="ADAL" clId="{3939B51E-BC98-43B4-93F8-34229685F007}" dt="2019-06-04T18:05:37.391" v="257"/>
          <ac:picMkLst>
            <pc:docMk/>
            <pc:sldMk cId="680996657" sldId="340"/>
            <ac:picMk id="4" creationId="{349274A4-2517-48F9-895D-12A8ECB94C7D}"/>
          </ac:picMkLst>
        </pc:picChg>
      </pc:sldChg>
      <pc:sldChg chg="addSp modSp add">
        <pc:chgData name="Joey Guevara" userId="95b5840a-2347-4f6b-afd3-c30551302c44" providerId="ADAL" clId="{3939B51E-BC98-43B4-93F8-34229685F007}" dt="2019-06-05T15:46:00.444" v="447" actId="1076"/>
        <pc:sldMkLst>
          <pc:docMk/>
          <pc:sldMk cId="3972350713" sldId="341"/>
        </pc:sldMkLst>
        <pc:spChg chg="add mod">
          <ac:chgData name="Joey Guevara" userId="95b5840a-2347-4f6b-afd3-c30551302c44" providerId="ADAL" clId="{3939B51E-BC98-43B4-93F8-34229685F007}" dt="2019-06-05T15:46:00.444" v="447" actId="1076"/>
          <ac:spMkLst>
            <pc:docMk/>
            <pc:sldMk cId="3972350713" sldId="341"/>
            <ac:spMk id="5" creationId="{968F19A8-57A7-4271-A604-2FF1E1A7B38E}"/>
          </ac:spMkLst>
        </pc:spChg>
        <pc:picChg chg="add">
          <ac:chgData name="Joey Guevara" userId="95b5840a-2347-4f6b-afd3-c30551302c44" providerId="ADAL" clId="{3939B51E-BC98-43B4-93F8-34229685F007}" dt="2019-06-04T18:06:04.760" v="259"/>
          <ac:picMkLst>
            <pc:docMk/>
            <pc:sldMk cId="3972350713" sldId="341"/>
            <ac:picMk id="4" creationId="{80EFBB12-9514-4CFE-99F6-73D5CD31EF21}"/>
          </ac:picMkLst>
        </pc:picChg>
      </pc:sldChg>
      <pc:sldChg chg="addSp modSp add ord">
        <pc:chgData name="Joey Guevara" userId="95b5840a-2347-4f6b-afd3-c30551302c44" providerId="ADAL" clId="{3939B51E-BC98-43B4-93F8-34229685F007}" dt="2019-06-05T15:46:05.329" v="449" actId="1076"/>
        <pc:sldMkLst>
          <pc:docMk/>
          <pc:sldMk cId="1409460898" sldId="342"/>
        </pc:sldMkLst>
        <pc:spChg chg="add mod">
          <ac:chgData name="Joey Guevara" userId="95b5840a-2347-4f6b-afd3-c30551302c44" providerId="ADAL" clId="{3939B51E-BC98-43B4-93F8-34229685F007}" dt="2019-06-05T15:46:05.329" v="449" actId="1076"/>
          <ac:spMkLst>
            <pc:docMk/>
            <pc:sldMk cId="1409460898" sldId="342"/>
            <ac:spMk id="5" creationId="{7C471D0A-E9AF-4D0C-81A1-C22909A96683}"/>
          </ac:spMkLst>
        </pc:spChg>
        <pc:picChg chg="add">
          <ac:chgData name="Joey Guevara" userId="95b5840a-2347-4f6b-afd3-c30551302c44" providerId="ADAL" clId="{3939B51E-BC98-43B4-93F8-34229685F007}" dt="2019-06-04T18:06:41.102" v="261"/>
          <ac:picMkLst>
            <pc:docMk/>
            <pc:sldMk cId="1409460898" sldId="342"/>
            <ac:picMk id="4" creationId="{E224E551-EB6A-43C9-BD6F-A628A343F77F}"/>
          </ac:picMkLst>
        </pc:picChg>
      </pc:sldChg>
      <pc:sldChg chg="addSp modSp add">
        <pc:chgData name="Joey Guevara" userId="95b5840a-2347-4f6b-afd3-c30551302c44" providerId="ADAL" clId="{3939B51E-BC98-43B4-93F8-34229685F007}" dt="2019-06-05T15:46:10.436" v="451" actId="1076"/>
        <pc:sldMkLst>
          <pc:docMk/>
          <pc:sldMk cId="3257993863" sldId="343"/>
        </pc:sldMkLst>
        <pc:spChg chg="add mod">
          <ac:chgData name="Joey Guevara" userId="95b5840a-2347-4f6b-afd3-c30551302c44" providerId="ADAL" clId="{3939B51E-BC98-43B4-93F8-34229685F007}" dt="2019-06-05T15:46:10.436" v="451" actId="1076"/>
          <ac:spMkLst>
            <pc:docMk/>
            <pc:sldMk cId="3257993863" sldId="343"/>
            <ac:spMk id="5" creationId="{07364FCC-39DD-4BEC-BF58-593E2F017919}"/>
          </ac:spMkLst>
        </pc:spChg>
        <pc:picChg chg="add">
          <ac:chgData name="Joey Guevara" userId="95b5840a-2347-4f6b-afd3-c30551302c44" providerId="ADAL" clId="{3939B51E-BC98-43B4-93F8-34229685F007}" dt="2019-06-04T18:07:10.997" v="263"/>
          <ac:picMkLst>
            <pc:docMk/>
            <pc:sldMk cId="3257993863" sldId="343"/>
            <ac:picMk id="4" creationId="{0AC8B976-E6C1-45DC-8005-F96016D61B82}"/>
          </ac:picMkLst>
        </pc:picChg>
      </pc:sldChg>
      <pc:sldChg chg="addSp delSp modSp add">
        <pc:chgData name="Joey Guevara" userId="95b5840a-2347-4f6b-afd3-c30551302c44" providerId="ADAL" clId="{3939B51E-BC98-43B4-93F8-34229685F007}" dt="2019-06-05T15:46:20.556" v="456" actId="478"/>
        <pc:sldMkLst>
          <pc:docMk/>
          <pc:sldMk cId="914646944" sldId="344"/>
        </pc:sldMkLst>
        <pc:spChg chg="add mod">
          <ac:chgData name="Joey Guevara" userId="95b5840a-2347-4f6b-afd3-c30551302c44" providerId="ADAL" clId="{3939B51E-BC98-43B4-93F8-34229685F007}" dt="2019-06-05T15:46:13.897" v="453" actId="1076"/>
          <ac:spMkLst>
            <pc:docMk/>
            <pc:sldMk cId="914646944" sldId="344"/>
            <ac:spMk id="5" creationId="{82069A48-DA2C-44CA-BDBA-FCF839F26599}"/>
          </ac:spMkLst>
        </pc:spChg>
        <pc:spChg chg="add del mod">
          <ac:chgData name="Joey Guevara" userId="95b5840a-2347-4f6b-afd3-c30551302c44" providerId="ADAL" clId="{3939B51E-BC98-43B4-93F8-34229685F007}" dt="2019-06-05T15:46:20.556" v="456" actId="478"/>
          <ac:spMkLst>
            <pc:docMk/>
            <pc:sldMk cId="914646944" sldId="344"/>
            <ac:spMk id="6" creationId="{5AF3A142-92B7-4B1A-A67B-9E89D711B9FD}"/>
          </ac:spMkLst>
        </pc:spChg>
        <pc:picChg chg="add">
          <ac:chgData name="Joey Guevara" userId="95b5840a-2347-4f6b-afd3-c30551302c44" providerId="ADAL" clId="{3939B51E-BC98-43B4-93F8-34229685F007}" dt="2019-06-04T18:08:31.451" v="265"/>
          <ac:picMkLst>
            <pc:docMk/>
            <pc:sldMk cId="914646944" sldId="344"/>
            <ac:picMk id="4" creationId="{906E5F89-DFED-4952-A447-7377B89A6EB8}"/>
          </ac:picMkLst>
        </pc:picChg>
      </pc:sldChg>
      <pc:sldChg chg="addSp modSp add">
        <pc:chgData name="Joey Guevara" userId="95b5840a-2347-4f6b-afd3-c30551302c44" providerId="ADAL" clId="{3939B51E-BC98-43B4-93F8-34229685F007}" dt="2019-06-05T15:46:24.492" v="458" actId="1076"/>
        <pc:sldMkLst>
          <pc:docMk/>
          <pc:sldMk cId="2738225855" sldId="345"/>
        </pc:sldMkLst>
        <pc:spChg chg="add mod">
          <ac:chgData name="Joey Guevara" userId="95b5840a-2347-4f6b-afd3-c30551302c44" providerId="ADAL" clId="{3939B51E-BC98-43B4-93F8-34229685F007}" dt="2019-06-05T15:46:24.492" v="458" actId="1076"/>
          <ac:spMkLst>
            <pc:docMk/>
            <pc:sldMk cId="2738225855" sldId="345"/>
            <ac:spMk id="5" creationId="{E610FB0A-CCE9-4079-8369-54B211149C28}"/>
          </ac:spMkLst>
        </pc:spChg>
        <pc:picChg chg="add">
          <ac:chgData name="Joey Guevara" userId="95b5840a-2347-4f6b-afd3-c30551302c44" providerId="ADAL" clId="{3939B51E-BC98-43B4-93F8-34229685F007}" dt="2019-06-04T18:10:08.999" v="267"/>
          <ac:picMkLst>
            <pc:docMk/>
            <pc:sldMk cId="2738225855" sldId="345"/>
            <ac:picMk id="4" creationId="{60A58C04-0BF2-4BB1-BA6F-FEA3847F0ADE}"/>
          </ac:picMkLst>
        </pc:picChg>
      </pc:sldChg>
      <pc:sldChg chg="addSp modSp add">
        <pc:chgData name="Joey Guevara" userId="95b5840a-2347-4f6b-afd3-c30551302c44" providerId="ADAL" clId="{3939B51E-BC98-43B4-93F8-34229685F007}" dt="2019-06-05T15:46:29.139" v="460" actId="1076"/>
        <pc:sldMkLst>
          <pc:docMk/>
          <pc:sldMk cId="4010900345" sldId="346"/>
        </pc:sldMkLst>
        <pc:spChg chg="add mod">
          <ac:chgData name="Joey Guevara" userId="95b5840a-2347-4f6b-afd3-c30551302c44" providerId="ADAL" clId="{3939B51E-BC98-43B4-93F8-34229685F007}" dt="2019-06-05T15:46:29.139" v="460" actId="1076"/>
          <ac:spMkLst>
            <pc:docMk/>
            <pc:sldMk cId="4010900345" sldId="346"/>
            <ac:spMk id="5" creationId="{8345D687-C909-4175-979D-654DEF13A570}"/>
          </ac:spMkLst>
        </pc:spChg>
        <pc:picChg chg="add">
          <ac:chgData name="Joey Guevara" userId="95b5840a-2347-4f6b-afd3-c30551302c44" providerId="ADAL" clId="{3939B51E-BC98-43B4-93F8-34229685F007}" dt="2019-06-04T18:14:23.603" v="269"/>
          <ac:picMkLst>
            <pc:docMk/>
            <pc:sldMk cId="4010900345" sldId="346"/>
            <ac:picMk id="4" creationId="{860B0A9E-F3BF-4DAC-B681-DFCD22E920DD}"/>
          </ac:picMkLst>
        </pc:picChg>
      </pc:sldChg>
      <pc:sldChg chg="addSp delSp modSp add">
        <pc:chgData name="Joey Guevara" userId="95b5840a-2347-4f6b-afd3-c30551302c44" providerId="ADAL" clId="{3939B51E-BC98-43B4-93F8-34229685F007}" dt="2019-06-05T15:46:34.040" v="464" actId="478"/>
        <pc:sldMkLst>
          <pc:docMk/>
          <pc:sldMk cId="1425502475" sldId="347"/>
        </pc:sldMkLst>
        <pc:spChg chg="add mod">
          <ac:chgData name="Joey Guevara" userId="95b5840a-2347-4f6b-afd3-c30551302c44" providerId="ADAL" clId="{3939B51E-BC98-43B4-93F8-34229685F007}" dt="2019-06-05T15:46:32.512" v="462" actId="1076"/>
          <ac:spMkLst>
            <pc:docMk/>
            <pc:sldMk cId="1425502475" sldId="347"/>
            <ac:spMk id="5" creationId="{C630ADF4-70D8-4273-8B9C-B8707DC9AB7E}"/>
          </ac:spMkLst>
        </pc:spChg>
        <pc:spChg chg="add del">
          <ac:chgData name="Joey Guevara" userId="95b5840a-2347-4f6b-afd3-c30551302c44" providerId="ADAL" clId="{3939B51E-BC98-43B4-93F8-34229685F007}" dt="2019-06-05T15:46:34.040" v="464" actId="478"/>
          <ac:spMkLst>
            <pc:docMk/>
            <pc:sldMk cId="1425502475" sldId="347"/>
            <ac:spMk id="6" creationId="{E40EC782-B582-49AB-912D-2404F9BC1F50}"/>
          </ac:spMkLst>
        </pc:spChg>
        <pc:picChg chg="add">
          <ac:chgData name="Joey Guevara" userId="95b5840a-2347-4f6b-afd3-c30551302c44" providerId="ADAL" clId="{3939B51E-BC98-43B4-93F8-34229685F007}" dt="2019-06-04T18:14:48.472" v="271"/>
          <ac:picMkLst>
            <pc:docMk/>
            <pc:sldMk cId="1425502475" sldId="347"/>
            <ac:picMk id="4" creationId="{A3C42B7F-6A8E-43C7-9825-857BCBCA8F45}"/>
          </ac:picMkLst>
        </pc:picChg>
      </pc:sldChg>
      <pc:sldChg chg="addSp modSp add">
        <pc:chgData name="Joey Guevara" userId="95b5840a-2347-4f6b-afd3-c30551302c44" providerId="ADAL" clId="{3939B51E-BC98-43B4-93F8-34229685F007}" dt="2019-06-05T15:33:38.020" v="358" actId="1076"/>
        <pc:sldMkLst>
          <pc:docMk/>
          <pc:sldMk cId="656052132" sldId="348"/>
        </pc:sldMkLst>
        <pc:spChg chg="add mod">
          <ac:chgData name="Joey Guevara" userId="95b5840a-2347-4f6b-afd3-c30551302c44" providerId="ADAL" clId="{3939B51E-BC98-43B4-93F8-34229685F007}" dt="2019-06-05T15:33:38.020" v="358" actId="1076"/>
          <ac:spMkLst>
            <pc:docMk/>
            <pc:sldMk cId="656052132" sldId="348"/>
            <ac:spMk id="5" creationId="{57E4F8A6-EACE-4716-AF06-E4D00761E1EC}"/>
          </ac:spMkLst>
        </pc:spChg>
        <pc:picChg chg="add">
          <ac:chgData name="Joey Guevara" userId="95b5840a-2347-4f6b-afd3-c30551302c44" providerId="ADAL" clId="{3939B51E-BC98-43B4-93F8-34229685F007}" dt="2019-06-05T15:26:05.912" v="294"/>
          <ac:picMkLst>
            <pc:docMk/>
            <pc:sldMk cId="656052132" sldId="348"/>
            <ac:picMk id="4" creationId="{BEB10DAD-E9BF-4B5E-BB5A-BF756B8D17F2}"/>
          </ac:picMkLst>
        </pc:picChg>
      </pc:sldChg>
      <pc:sldChg chg="addSp modSp add">
        <pc:chgData name="Joey Guevara" userId="95b5840a-2347-4f6b-afd3-c30551302c44" providerId="ADAL" clId="{3939B51E-BC98-43B4-93F8-34229685F007}" dt="2019-06-05T15:33:32.551" v="356" actId="1076"/>
        <pc:sldMkLst>
          <pc:docMk/>
          <pc:sldMk cId="735197579" sldId="349"/>
        </pc:sldMkLst>
        <pc:spChg chg="add mod">
          <ac:chgData name="Joey Guevara" userId="95b5840a-2347-4f6b-afd3-c30551302c44" providerId="ADAL" clId="{3939B51E-BC98-43B4-93F8-34229685F007}" dt="2019-06-05T15:33:32.551" v="356" actId="1076"/>
          <ac:spMkLst>
            <pc:docMk/>
            <pc:sldMk cId="735197579" sldId="349"/>
            <ac:spMk id="5" creationId="{B91A7A84-8877-4B0D-BB78-2C6F9B81A146}"/>
          </ac:spMkLst>
        </pc:spChg>
        <pc:picChg chg="add">
          <ac:chgData name="Joey Guevara" userId="95b5840a-2347-4f6b-afd3-c30551302c44" providerId="ADAL" clId="{3939B51E-BC98-43B4-93F8-34229685F007}" dt="2019-06-05T15:25:42.976" v="293"/>
          <ac:picMkLst>
            <pc:docMk/>
            <pc:sldMk cId="735197579" sldId="349"/>
            <ac:picMk id="4" creationId="{17D4A328-63A5-4D1F-B605-7260C8D4AF16}"/>
          </ac:picMkLst>
        </pc:picChg>
      </pc:sldChg>
      <pc:sldChg chg="addSp modSp add modNotesTx">
        <pc:chgData name="Joey Guevara" userId="95b5840a-2347-4f6b-afd3-c30551302c44" providerId="ADAL" clId="{3939B51E-BC98-43B4-93F8-34229685F007}" dt="2019-06-05T15:33:27.980" v="354" actId="1076"/>
        <pc:sldMkLst>
          <pc:docMk/>
          <pc:sldMk cId="2400970206" sldId="350"/>
        </pc:sldMkLst>
        <pc:spChg chg="add mod">
          <ac:chgData name="Joey Guevara" userId="95b5840a-2347-4f6b-afd3-c30551302c44" providerId="ADAL" clId="{3939B51E-BC98-43B4-93F8-34229685F007}" dt="2019-06-05T15:33:27.980" v="354" actId="1076"/>
          <ac:spMkLst>
            <pc:docMk/>
            <pc:sldMk cId="2400970206" sldId="350"/>
            <ac:spMk id="5" creationId="{5F351DD2-D397-46A8-9DB2-9F3E707ACB35}"/>
          </ac:spMkLst>
        </pc:spChg>
        <pc:picChg chg="add">
          <ac:chgData name="Joey Guevara" userId="95b5840a-2347-4f6b-afd3-c30551302c44" providerId="ADAL" clId="{3939B51E-BC98-43B4-93F8-34229685F007}" dt="2019-06-05T15:25:04.507" v="280"/>
          <ac:picMkLst>
            <pc:docMk/>
            <pc:sldMk cId="2400970206" sldId="350"/>
            <ac:picMk id="4" creationId="{AAD12D52-7DE6-4A93-B353-CCC68AA64C32}"/>
          </ac:picMkLst>
        </pc:picChg>
      </pc:sldChg>
      <pc:sldChg chg="addSp modSp add">
        <pc:chgData name="Joey Guevara" userId="95b5840a-2347-4f6b-afd3-c30551302c44" providerId="ADAL" clId="{3939B51E-BC98-43B4-93F8-34229685F007}" dt="2019-06-05T15:33:22.646" v="352" actId="1076"/>
        <pc:sldMkLst>
          <pc:docMk/>
          <pc:sldMk cId="2351565215" sldId="351"/>
        </pc:sldMkLst>
        <pc:spChg chg="add mod">
          <ac:chgData name="Joey Guevara" userId="95b5840a-2347-4f6b-afd3-c30551302c44" providerId="ADAL" clId="{3939B51E-BC98-43B4-93F8-34229685F007}" dt="2019-06-05T15:33:22.646" v="352" actId="1076"/>
          <ac:spMkLst>
            <pc:docMk/>
            <pc:sldMk cId="2351565215" sldId="351"/>
            <ac:spMk id="5" creationId="{0825B584-8CF7-41D6-AE77-945A23C1EB0D}"/>
          </ac:spMkLst>
        </pc:spChg>
        <pc:picChg chg="add">
          <ac:chgData name="Joey Guevara" userId="95b5840a-2347-4f6b-afd3-c30551302c44" providerId="ADAL" clId="{3939B51E-BC98-43B4-93F8-34229685F007}" dt="2019-06-05T15:24:39.020" v="279"/>
          <ac:picMkLst>
            <pc:docMk/>
            <pc:sldMk cId="2351565215" sldId="351"/>
            <ac:picMk id="4" creationId="{8E91C980-5E0F-4E2A-8BDC-19B92D3201DB}"/>
          </ac:picMkLst>
        </pc:picChg>
      </pc:sldChg>
      <pc:sldChg chg="addSp modSp add">
        <pc:chgData name="Joey Guevara" userId="95b5840a-2347-4f6b-afd3-c30551302c44" providerId="ADAL" clId="{3939B51E-BC98-43B4-93F8-34229685F007}" dt="2019-06-05T15:33:44.778" v="360" actId="1076"/>
        <pc:sldMkLst>
          <pc:docMk/>
          <pc:sldMk cId="3560052504" sldId="352"/>
        </pc:sldMkLst>
        <pc:spChg chg="add mod">
          <ac:chgData name="Joey Guevara" userId="95b5840a-2347-4f6b-afd3-c30551302c44" providerId="ADAL" clId="{3939B51E-BC98-43B4-93F8-34229685F007}" dt="2019-06-05T15:33:44.778" v="360" actId="1076"/>
          <ac:spMkLst>
            <pc:docMk/>
            <pc:sldMk cId="3560052504" sldId="352"/>
            <ac:spMk id="5" creationId="{4D72E68C-8370-450B-8916-3F4717ADF0FA}"/>
          </ac:spMkLst>
        </pc:spChg>
        <pc:picChg chg="add">
          <ac:chgData name="Joey Guevara" userId="95b5840a-2347-4f6b-afd3-c30551302c44" providerId="ADAL" clId="{3939B51E-BC98-43B4-93F8-34229685F007}" dt="2019-06-05T15:26:44.127" v="298"/>
          <ac:picMkLst>
            <pc:docMk/>
            <pc:sldMk cId="3560052504" sldId="352"/>
            <ac:picMk id="4" creationId="{93CF86E9-86EA-41B7-A00F-9DBD67884DB2}"/>
          </ac:picMkLst>
        </pc:picChg>
      </pc:sldChg>
      <pc:sldChg chg="addSp modSp add">
        <pc:chgData name="Joey Guevara" userId="95b5840a-2347-4f6b-afd3-c30551302c44" providerId="ADAL" clId="{3939B51E-BC98-43B4-93F8-34229685F007}" dt="2019-06-05T15:33:58.235" v="366" actId="1076"/>
        <pc:sldMkLst>
          <pc:docMk/>
          <pc:sldMk cId="3371281635" sldId="353"/>
        </pc:sldMkLst>
        <pc:spChg chg="add mod">
          <ac:chgData name="Joey Guevara" userId="95b5840a-2347-4f6b-afd3-c30551302c44" providerId="ADAL" clId="{3939B51E-BC98-43B4-93F8-34229685F007}" dt="2019-06-05T15:33:58.235" v="366" actId="1076"/>
          <ac:spMkLst>
            <pc:docMk/>
            <pc:sldMk cId="3371281635" sldId="353"/>
            <ac:spMk id="5" creationId="{0049D2DC-897D-4228-B76C-70DEA5953609}"/>
          </ac:spMkLst>
        </pc:spChg>
        <pc:picChg chg="add">
          <ac:chgData name="Joey Guevara" userId="95b5840a-2347-4f6b-afd3-c30551302c44" providerId="ADAL" clId="{3939B51E-BC98-43B4-93F8-34229685F007}" dt="2019-06-05T15:27:26.878" v="300"/>
          <ac:picMkLst>
            <pc:docMk/>
            <pc:sldMk cId="3371281635" sldId="353"/>
            <ac:picMk id="4" creationId="{A2B635C2-3864-48B0-87BD-BB7521CCAB48}"/>
          </ac:picMkLst>
        </pc:picChg>
      </pc:sldChg>
      <pc:sldChg chg="addSp modSp add">
        <pc:chgData name="Joey Guevara" userId="95b5840a-2347-4f6b-afd3-c30551302c44" providerId="ADAL" clId="{3939B51E-BC98-43B4-93F8-34229685F007}" dt="2019-06-05T15:33:49.420" v="362" actId="1076"/>
        <pc:sldMkLst>
          <pc:docMk/>
          <pc:sldMk cId="3283968957" sldId="354"/>
        </pc:sldMkLst>
        <pc:spChg chg="add mod">
          <ac:chgData name="Joey Guevara" userId="95b5840a-2347-4f6b-afd3-c30551302c44" providerId="ADAL" clId="{3939B51E-BC98-43B4-93F8-34229685F007}" dt="2019-06-05T15:33:49.420" v="362" actId="1076"/>
          <ac:spMkLst>
            <pc:docMk/>
            <pc:sldMk cId="3283968957" sldId="354"/>
            <ac:spMk id="5" creationId="{BC6DF088-1DE5-48A5-8CF8-EAFA53DC3A01}"/>
          </ac:spMkLst>
        </pc:spChg>
        <pc:picChg chg="add">
          <ac:chgData name="Joey Guevara" userId="95b5840a-2347-4f6b-afd3-c30551302c44" providerId="ADAL" clId="{3939B51E-BC98-43B4-93F8-34229685F007}" dt="2019-06-05T15:27:04.299" v="299"/>
          <ac:picMkLst>
            <pc:docMk/>
            <pc:sldMk cId="3283968957" sldId="354"/>
            <ac:picMk id="4" creationId="{2B0EC3A7-F246-4A30-B665-6C60EE4449E3}"/>
          </ac:picMkLst>
        </pc:picChg>
      </pc:sldChg>
      <pc:sldChg chg="addSp modSp add">
        <pc:chgData name="Joey Guevara" userId="95b5840a-2347-4f6b-afd3-c30551302c44" providerId="ADAL" clId="{3939B51E-BC98-43B4-93F8-34229685F007}" dt="2019-06-05T15:34:02.433" v="368" actId="1076"/>
        <pc:sldMkLst>
          <pc:docMk/>
          <pc:sldMk cId="413064024" sldId="355"/>
        </pc:sldMkLst>
        <pc:spChg chg="add mod">
          <ac:chgData name="Joey Guevara" userId="95b5840a-2347-4f6b-afd3-c30551302c44" providerId="ADAL" clId="{3939B51E-BC98-43B4-93F8-34229685F007}" dt="2019-06-05T15:34:02.433" v="368" actId="1076"/>
          <ac:spMkLst>
            <pc:docMk/>
            <pc:sldMk cId="413064024" sldId="355"/>
            <ac:spMk id="5" creationId="{53D001A6-33DE-4B3F-952F-705C77188F6F}"/>
          </ac:spMkLst>
        </pc:spChg>
        <pc:picChg chg="add">
          <ac:chgData name="Joey Guevara" userId="95b5840a-2347-4f6b-afd3-c30551302c44" providerId="ADAL" clId="{3939B51E-BC98-43B4-93F8-34229685F007}" dt="2019-06-05T15:27:54.088" v="302"/>
          <ac:picMkLst>
            <pc:docMk/>
            <pc:sldMk cId="413064024" sldId="355"/>
            <ac:picMk id="4" creationId="{B6487275-63FB-4985-B8FA-A2CEBF9DE0D6}"/>
          </ac:picMkLst>
        </pc:picChg>
      </pc:sldChg>
      <pc:sldChg chg="addSp add">
        <pc:chgData name="Joey Guevara" userId="95b5840a-2347-4f6b-afd3-c30551302c44" providerId="ADAL" clId="{3939B51E-BC98-43B4-93F8-34229685F007}" dt="2019-06-05T15:28:13.050" v="304"/>
        <pc:sldMkLst>
          <pc:docMk/>
          <pc:sldMk cId="1328502444" sldId="356"/>
        </pc:sldMkLst>
        <pc:picChg chg="add">
          <ac:chgData name="Joey Guevara" userId="95b5840a-2347-4f6b-afd3-c30551302c44" providerId="ADAL" clId="{3939B51E-BC98-43B4-93F8-34229685F007}" dt="2019-06-05T15:28:13.050" v="304"/>
          <ac:picMkLst>
            <pc:docMk/>
            <pc:sldMk cId="1328502444" sldId="356"/>
            <ac:picMk id="4" creationId="{7AA045E2-83E2-4FDC-AC8A-1156F43CED8C}"/>
          </ac:picMkLst>
        </pc:picChg>
      </pc:sldChg>
      <pc:sldChg chg="addSp modSp add">
        <pc:chgData name="Joey Guevara" userId="95b5840a-2347-4f6b-afd3-c30551302c44" providerId="ADAL" clId="{3939B51E-BC98-43B4-93F8-34229685F007}" dt="2019-06-05T15:51:29.481" v="470" actId="1076"/>
        <pc:sldMkLst>
          <pc:docMk/>
          <pc:sldMk cId="3445476200" sldId="357"/>
        </pc:sldMkLst>
        <pc:spChg chg="add mod">
          <ac:chgData name="Joey Guevara" userId="95b5840a-2347-4f6b-afd3-c30551302c44" providerId="ADAL" clId="{3939B51E-BC98-43B4-93F8-34229685F007}" dt="2019-06-05T15:51:29.481" v="470" actId="1076"/>
          <ac:spMkLst>
            <pc:docMk/>
            <pc:sldMk cId="3445476200" sldId="357"/>
            <ac:spMk id="5" creationId="{3C13ACAA-4487-4539-843B-808562D6BDD0}"/>
          </ac:spMkLst>
        </pc:spChg>
        <pc:picChg chg="add">
          <ac:chgData name="Joey Guevara" userId="95b5840a-2347-4f6b-afd3-c30551302c44" providerId="ADAL" clId="{3939B51E-BC98-43B4-93F8-34229685F007}" dt="2019-06-05T15:51:22.250" v="468"/>
          <ac:picMkLst>
            <pc:docMk/>
            <pc:sldMk cId="3445476200" sldId="357"/>
            <ac:picMk id="4" creationId="{27E853AE-48EF-4D76-BBD8-4664157C5A7B}"/>
          </ac:picMkLst>
        </pc:picChg>
      </pc:sldChg>
      <pc:sldChg chg="addSp modSp add">
        <pc:chgData name="Joey Guevara" userId="95b5840a-2347-4f6b-afd3-c30551302c44" providerId="ADAL" clId="{3939B51E-BC98-43B4-93F8-34229685F007}" dt="2019-06-05T15:52:33.266" v="473" actId="1076"/>
        <pc:sldMkLst>
          <pc:docMk/>
          <pc:sldMk cId="2034280013" sldId="358"/>
        </pc:sldMkLst>
        <pc:spChg chg="add mod">
          <ac:chgData name="Joey Guevara" userId="95b5840a-2347-4f6b-afd3-c30551302c44" providerId="ADAL" clId="{3939B51E-BC98-43B4-93F8-34229685F007}" dt="2019-06-05T15:52:33.266" v="473" actId="1076"/>
          <ac:spMkLst>
            <pc:docMk/>
            <pc:sldMk cId="2034280013" sldId="358"/>
            <ac:spMk id="5" creationId="{6A34EFD8-9D55-4E35-B8C5-8BC83FAF3807}"/>
          </ac:spMkLst>
        </pc:spChg>
        <pc:picChg chg="add">
          <ac:chgData name="Joey Guevara" userId="95b5840a-2347-4f6b-afd3-c30551302c44" providerId="ADAL" clId="{3939B51E-BC98-43B4-93F8-34229685F007}" dt="2019-06-05T15:52:26.512" v="471"/>
          <ac:picMkLst>
            <pc:docMk/>
            <pc:sldMk cId="2034280013" sldId="358"/>
            <ac:picMk id="4" creationId="{9F688187-EB9F-467B-9911-37BF3459E365}"/>
          </ac:picMkLst>
        </pc:picChg>
      </pc:sldChg>
      <pc:sldChg chg="addSp modSp add">
        <pc:chgData name="Joey Guevara" userId="95b5840a-2347-4f6b-afd3-c30551302c44" providerId="ADAL" clId="{3939B51E-BC98-43B4-93F8-34229685F007}" dt="2019-06-05T15:53:28.481" v="476" actId="1076"/>
        <pc:sldMkLst>
          <pc:docMk/>
          <pc:sldMk cId="107702392" sldId="359"/>
        </pc:sldMkLst>
        <pc:spChg chg="add mod">
          <ac:chgData name="Joey Guevara" userId="95b5840a-2347-4f6b-afd3-c30551302c44" providerId="ADAL" clId="{3939B51E-BC98-43B4-93F8-34229685F007}" dt="2019-06-05T15:53:28.481" v="476" actId="1076"/>
          <ac:spMkLst>
            <pc:docMk/>
            <pc:sldMk cId="107702392" sldId="359"/>
            <ac:spMk id="5" creationId="{E79A210E-825E-413E-B280-BE2C62A492B4}"/>
          </ac:spMkLst>
        </pc:spChg>
        <pc:picChg chg="add">
          <ac:chgData name="Joey Guevara" userId="95b5840a-2347-4f6b-afd3-c30551302c44" providerId="ADAL" clId="{3939B51E-BC98-43B4-93F8-34229685F007}" dt="2019-06-05T15:53:22.140" v="474"/>
          <ac:picMkLst>
            <pc:docMk/>
            <pc:sldMk cId="107702392" sldId="359"/>
            <ac:picMk id="4" creationId="{DF7AAFDA-5369-4AB9-B7AD-D173FFA37950}"/>
          </ac:picMkLst>
        </pc:picChg>
      </pc:sldChg>
      <pc:sldChg chg="addSp modSp add">
        <pc:chgData name="Joey Guevara" userId="95b5840a-2347-4f6b-afd3-c30551302c44" providerId="ADAL" clId="{3939B51E-BC98-43B4-93F8-34229685F007}" dt="2019-06-05T15:54:44.914" v="480" actId="1076"/>
        <pc:sldMkLst>
          <pc:docMk/>
          <pc:sldMk cId="895536987" sldId="360"/>
        </pc:sldMkLst>
        <pc:spChg chg="add mod">
          <ac:chgData name="Joey Guevara" userId="95b5840a-2347-4f6b-afd3-c30551302c44" providerId="ADAL" clId="{3939B51E-BC98-43B4-93F8-34229685F007}" dt="2019-06-05T15:54:44.914" v="480" actId="1076"/>
          <ac:spMkLst>
            <pc:docMk/>
            <pc:sldMk cId="895536987" sldId="360"/>
            <ac:spMk id="5" creationId="{7B56761E-80F0-4AFC-B178-7B5216C877E4}"/>
          </ac:spMkLst>
        </pc:spChg>
        <pc:picChg chg="add">
          <ac:chgData name="Joey Guevara" userId="95b5840a-2347-4f6b-afd3-c30551302c44" providerId="ADAL" clId="{3939B51E-BC98-43B4-93F8-34229685F007}" dt="2019-06-05T15:54:34.335" v="478"/>
          <ac:picMkLst>
            <pc:docMk/>
            <pc:sldMk cId="895536987" sldId="360"/>
            <ac:picMk id="4" creationId="{A99A21CC-F219-46E2-AF44-9EC0E811087E}"/>
          </ac:picMkLst>
        </pc:picChg>
      </pc:sldChg>
      <pc:sldChg chg="addSp modSp add">
        <pc:chgData name="Joey Guevara" userId="95b5840a-2347-4f6b-afd3-c30551302c44" providerId="ADAL" clId="{3939B51E-BC98-43B4-93F8-34229685F007}" dt="2019-06-05T15:55:22.796" v="485" actId="1076"/>
        <pc:sldMkLst>
          <pc:docMk/>
          <pc:sldMk cId="2710301370" sldId="361"/>
        </pc:sldMkLst>
        <pc:spChg chg="add mod">
          <ac:chgData name="Joey Guevara" userId="95b5840a-2347-4f6b-afd3-c30551302c44" providerId="ADAL" clId="{3939B51E-BC98-43B4-93F8-34229685F007}" dt="2019-06-05T15:55:22.796" v="485" actId="1076"/>
          <ac:spMkLst>
            <pc:docMk/>
            <pc:sldMk cId="2710301370" sldId="361"/>
            <ac:spMk id="5" creationId="{5AE88F4E-594F-4372-948A-2CC5D5A0FB2E}"/>
          </ac:spMkLst>
        </pc:spChg>
        <pc:picChg chg="add">
          <ac:chgData name="Joey Guevara" userId="95b5840a-2347-4f6b-afd3-c30551302c44" providerId="ADAL" clId="{3939B51E-BC98-43B4-93F8-34229685F007}" dt="2019-06-05T15:55:09.065" v="482"/>
          <ac:picMkLst>
            <pc:docMk/>
            <pc:sldMk cId="2710301370" sldId="361"/>
            <ac:picMk id="4" creationId="{B2C72E78-69B1-4B54-AD65-BA2217169CB2}"/>
          </ac:picMkLst>
        </pc:picChg>
      </pc:sldChg>
      <pc:sldChg chg="addSp modSp add">
        <pc:chgData name="Joey Guevara" userId="95b5840a-2347-4f6b-afd3-c30551302c44" providerId="ADAL" clId="{3939B51E-BC98-43B4-93F8-34229685F007}" dt="2019-06-05T15:57:03.981" v="497" actId="1076"/>
        <pc:sldMkLst>
          <pc:docMk/>
          <pc:sldMk cId="1722075892" sldId="362"/>
        </pc:sldMkLst>
        <pc:spChg chg="add mod">
          <ac:chgData name="Joey Guevara" userId="95b5840a-2347-4f6b-afd3-c30551302c44" providerId="ADAL" clId="{3939B51E-BC98-43B4-93F8-34229685F007}" dt="2019-06-05T15:57:03.981" v="497" actId="1076"/>
          <ac:spMkLst>
            <pc:docMk/>
            <pc:sldMk cId="1722075892" sldId="362"/>
            <ac:spMk id="5" creationId="{AF2131D1-9FBC-4CD1-A86D-B3D969A0481F}"/>
          </ac:spMkLst>
        </pc:spChg>
        <pc:picChg chg="add">
          <ac:chgData name="Joey Guevara" userId="95b5840a-2347-4f6b-afd3-c30551302c44" providerId="ADAL" clId="{3939B51E-BC98-43B4-93F8-34229685F007}" dt="2019-06-05T15:55:34.641" v="487"/>
          <ac:picMkLst>
            <pc:docMk/>
            <pc:sldMk cId="1722075892" sldId="362"/>
            <ac:picMk id="4" creationId="{83D06DCE-E27F-4051-817D-C5ECF97D583B}"/>
          </ac:picMkLst>
        </pc:picChg>
      </pc:sldChg>
      <pc:sldChg chg="addSp modSp add">
        <pc:chgData name="Joey Guevara" userId="95b5840a-2347-4f6b-afd3-c30551302c44" providerId="ADAL" clId="{3939B51E-BC98-43B4-93F8-34229685F007}" dt="2019-06-05T15:57:09.556" v="499" actId="1076"/>
        <pc:sldMkLst>
          <pc:docMk/>
          <pc:sldMk cId="702686979" sldId="363"/>
        </pc:sldMkLst>
        <pc:spChg chg="add mod">
          <ac:chgData name="Joey Guevara" userId="95b5840a-2347-4f6b-afd3-c30551302c44" providerId="ADAL" clId="{3939B51E-BC98-43B4-93F8-34229685F007}" dt="2019-06-05T15:57:09.556" v="499" actId="1076"/>
          <ac:spMkLst>
            <pc:docMk/>
            <pc:sldMk cId="702686979" sldId="363"/>
            <ac:spMk id="5" creationId="{47A7F896-5243-4450-99F6-A4926E1BA0F9}"/>
          </ac:spMkLst>
        </pc:spChg>
        <pc:picChg chg="add">
          <ac:chgData name="Joey Guevara" userId="95b5840a-2347-4f6b-afd3-c30551302c44" providerId="ADAL" clId="{3939B51E-BC98-43B4-93F8-34229685F007}" dt="2019-06-05T15:55:48.979" v="489"/>
          <ac:picMkLst>
            <pc:docMk/>
            <pc:sldMk cId="702686979" sldId="363"/>
            <ac:picMk id="4" creationId="{F3A28378-DD90-469C-9BD3-2D6F5299D900}"/>
          </ac:picMkLst>
        </pc:picChg>
      </pc:sldChg>
      <pc:sldChg chg="addSp modSp add">
        <pc:chgData name="Joey Guevara" userId="95b5840a-2347-4f6b-afd3-c30551302c44" providerId="ADAL" clId="{3939B51E-BC98-43B4-93F8-34229685F007}" dt="2019-06-05T15:57:12.959" v="501" actId="1076"/>
        <pc:sldMkLst>
          <pc:docMk/>
          <pc:sldMk cId="443849767" sldId="364"/>
        </pc:sldMkLst>
        <pc:spChg chg="add mod">
          <ac:chgData name="Joey Guevara" userId="95b5840a-2347-4f6b-afd3-c30551302c44" providerId="ADAL" clId="{3939B51E-BC98-43B4-93F8-34229685F007}" dt="2019-06-05T15:57:12.959" v="501" actId="1076"/>
          <ac:spMkLst>
            <pc:docMk/>
            <pc:sldMk cId="443849767" sldId="364"/>
            <ac:spMk id="5" creationId="{DEE5208D-AD23-45CF-B2B7-069712F52B77}"/>
          </ac:spMkLst>
        </pc:spChg>
        <pc:picChg chg="add">
          <ac:chgData name="Joey Guevara" userId="95b5840a-2347-4f6b-afd3-c30551302c44" providerId="ADAL" clId="{3939B51E-BC98-43B4-93F8-34229685F007}" dt="2019-06-05T15:56:07.115" v="491"/>
          <ac:picMkLst>
            <pc:docMk/>
            <pc:sldMk cId="443849767" sldId="364"/>
            <ac:picMk id="4" creationId="{52EA298D-C7B8-41B9-88F9-BB90E967A39D}"/>
          </ac:picMkLst>
        </pc:picChg>
      </pc:sldChg>
      <pc:sldChg chg="addSp modSp add">
        <pc:chgData name="Joey Guevara" userId="95b5840a-2347-4f6b-afd3-c30551302c44" providerId="ADAL" clId="{3939B51E-BC98-43B4-93F8-34229685F007}" dt="2019-06-05T15:57:17.227" v="503" actId="1076"/>
        <pc:sldMkLst>
          <pc:docMk/>
          <pc:sldMk cId="838260837" sldId="365"/>
        </pc:sldMkLst>
        <pc:spChg chg="add mod">
          <ac:chgData name="Joey Guevara" userId="95b5840a-2347-4f6b-afd3-c30551302c44" providerId="ADAL" clId="{3939B51E-BC98-43B4-93F8-34229685F007}" dt="2019-06-05T15:57:17.227" v="503" actId="1076"/>
          <ac:spMkLst>
            <pc:docMk/>
            <pc:sldMk cId="838260837" sldId="365"/>
            <ac:spMk id="5" creationId="{3B778D9E-7BA9-4617-A269-562B9B9068EB}"/>
          </ac:spMkLst>
        </pc:spChg>
        <pc:picChg chg="add">
          <ac:chgData name="Joey Guevara" userId="95b5840a-2347-4f6b-afd3-c30551302c44" providerId="ADAL" clId="{3939B51E-BC98-43B4-93F8-34229685F007}" dt="2019-06-05T15:56:33.005" v="493"/>
          <ac:picMkLst>
            <pc:docMk/>
            <pc:sldMk cId="838260837" sldId="365"/>
            <ac:picMk id="4" creationId="{BDBD6A70-2E8D-46D7-B67E-C538213B4101}"/>
          </ac:picMkLst>
        </pc:picChg>
      </pc:sldChg>
      <pc:sldChg chg="addSp modSp add">
        <pc:chgData name="Joey Guevara" userId="95b5840a-2347-4f6b-afd3-c30551302c44" providerId="ADAL" clId="{3939B51E-BC98-43B4-93F8-34229685F007}" dt="2019-06-05T15:57:20.740" v="505" actId="1076"/>
        <pc:sldMkLst>
          <pc:docMk/>
          <pc:sldMk cId="3208206532" sldId="366"/>
        </pc:sldMkLst>
        <pc:spChg chg="add mod">
          <ac:chgData name="Joey Guevara" userId="95b5840a-2347-4f6b-afd3-c30551302c44" providerId="ADAL" clId="{3939B51E-BC98-43B4-93F8-34229685F007}" dt="2019-06-05T15:57:20.740" v="505" actId="1076"/>
          <ac:spMkLst>
            <pc:docMk/>
            <pc:sldMk cId="3208206532" sldId="366"/>
            <ac:spMk id="5" creationId="{5D9647AD-267D-40EF-8EF4-68C5494F6A4D}"/>
          </ac:spMkLst>
        </pc:spChg>
        <pc:picChg chg="add">
          <ac:chgData name="Joey Guevara" userId="95b5840a-2347-4f6b-afd3-c30551302c44" providerId="ADAL" clId="{3939B51E-BC98-43B4-93F8-34229685F007}" dt="2019-06-05T15:56:48.307" v="495"/>
          <ac:picMkLst>
            <pc:docMk/>
            <pc:sldMk cId="3208206532" sldId="366"/>
            <ac:picMk id="4" creationId="{B02BB476-5C81-4563-9525-07DF7032CCF5}"/>
          </ac:picMkLst>
        </pc:picChg>
      </pc:sldChg>
      <pc:sldChg chg="addSp add">
        <pc:chgData name="Joey Guevara" userId="95b5840a-2347-4f6b-afd3-c30551302c44" providerId="ADAL" clId="{3939B51E-BC98-43B4-93F8-34229685F007}" dt="2019-06-05T15:58:24.558" v="510"/>
        <pc:sldMkLst>
          <pc:docMk/>
          <pc:sldMk cId="1808712018" sldId="367"/>
        </pc:sldMkLst>
        <pc:picChg chg="add">
          <ac:chgData name="Joey Guevara" userId="95b5840a-2347-4f6b-afd3-c30551302c44" providerId="ADAL" clId="{3939B51E-BC98-43B4-93F8-34229685F007}" dt="2019-06-05T15:58:24.558" v="510"/>
          <ac:picMkLst>
            <pc:docMk/>
            <pc:sldMk cId="1808712018" sldId="367"/>
            <ac:picMk id="4" creationId="{F2FE1AAB-ABB0-4A5B-8109-0B74CF8CA8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89BC5-C85E-44D5-BDE0-24EF7FE63357}" type="datetimeFigureOut">
              <a:rPr lang="en-US" smtClean="0"/>
              <a:t>6/7/2019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47020A-9ACF-4752-8258-B881AA022AFE}" type="slidenum">
              <a:rPr lang="en-US" smtClean="0"/>
              <a:t>‹#›</a:t>
            </a:fld>
            <a:endParaRPr lang="en-US"/>
          </a:p>
        </p:txBody>
      </p:sp>
    </p:spTree>
    <p:extLst>
      <p:ext uri="{BB962C8B-B14F-4D97-AF65-F5344CB8AC3E}">
        <p14:creationId xmlns:p14="http://schemas.microsoft.com/office/powerpoint/2010/main" val="2737992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347020A-9ACF-4752-8258-B881AA022AFE}" type="slidenum">
              <a:rPr lang="en-US" smtClean="0"/>
              <a:t>8</a:t>
            </a:fld>
            <a:endParaRPr lang="en-US"/>
          </a:p>
        </p:txBody>
      </p:sp>
    </p:spTree>
    <p:extLst>
      <p:ext uri="{BB962C8B-B14F-4D97-AF65-F5344CB8AC3E}">
        <p14:creationId xmlns:p14="http://schemas.microsoft.com/office/powerpoint/2010/main" val="3966438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24D5E-6C4C-4F2F-AD6C-48581AC82F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D78D76-A2A2-423C-9276-0B4FA1C222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974702-B15E-4133-AD46-A542F1A1DA4D}"/>
              </a:ext>
            </a:extLst>
          </p:cNvPr>
          <p:cNvSpPr>
            <a:spLocks noGrp="1"/>
          </p:cNvSpPr>
          <p:nvPr>
            <p:ph type="dt" sz="half" idx="10"/>
          </p:nvPr>
        </p:nvSpPr>
        <p:spPr/>
        <p:txBody>
          <a:bodyPr/>
          <a:lstStyle/>
          <a:p>
            <a:fld id="{41298421-8AC4-419F-9247-7CF74F7D6DD9}" type="datetimeFigureOut">
              <a:rPr lang="en-US" smtClean="0"/>
              <a:t>6/7/2019</a:t>
            </a:fld>
            <a:endParaRPr lang="en-US"/>
          </a:p>
        </p:txBody>
      </p:sp>
      <p:sp>
        <p:nvSpPr>
          <p:cNvPr id="5" name="Footer Placeholder 4">
            <a:extLst>
              <a:ext uri="{FF2B5EF4-FFF2-40B4-BE49-F238E27FC236}">
                <a16:creationId xmlns:a16="http://schemas.microsoft.com/office/drawing/2014/main" id="{316CE71E-D2DD-4913-B1E4-3F19C56CEC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94F22-FCD1-4170-A0AE-9C3029D40575}"/>
              </a:ext>
            </a:extLst>
          </p:cNvPr>
          <p:cNvSpPr>
            <a:spLocks noGrp="1"/>
          </p:cNvSpPr>
          <p:nvPr>
            <p:ph type="sldNum" sz="quarter" idx="12"/>
          </p:nvPr>
        </p:nvSpPr>
        <p:spPr/>
        <p:txBody>
          <a:bodyPr/>
          <a:lstStyle/>
          <a:p>
            <a:fld id="{A21CC227-D153-49C2-862D-2281ACBDAB2B}" type="slidenum">
              <a:rPr lang="en-US" smtClean="0"/>
              <a:t>‹#›</a:t>
            </a:fld>
            <a:endParaRPr lang="en-US"/>
          </a:p>
        </p:txBody>
      </p:sp>
    </p:spTree>
    <p:extLst>
      <p:ext uri="{BB962C8B-B14F-4D97-AF65-F5344CB8AC3E}">
        <p14:creationId xmlns:p14="http://schemas.microsoft.com/office/powerpoint/2010/main" val="2141059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67C72-88AA-4501-BEAA-15F887E737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0236A18-93CB-4FD3-9BA4-DBBA44422CD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864497-1875-4461-B399-A5A34A3D1C85}"/>
              </a:ext>
            </a:extLst>
          </p:cNvPr>
          <p:cNvSpPr>
            <a:spLocks noGrp="1"/>
          </p:cNvSpPr>
          <p:nvPr>
            <p:ph type="dt" sz="half" idx="10"/>
          </p:nvPr>
        </p:nvSpPr>
        <p:spPr/>
        <p:txBody>
          <a:bodyPr/>
          <a:lstStyle/>
          <a:p>
            <a:fld id="{41298421-8AC4-419F-9247-7CF74F7D6DD9}" type="datetimeFigureOut">
              <a:rPr lang="en-US" smtClean="0"/>
              <a:t>6/7/2019</a:t>
            </a:fld>
            <a:endParaRPr lang="en-US"/>
          </a:p>
        </p:txBody>
      </p:sp>
      <p:sp>
        <p:nvSpPr>
          <p:cNvPr id="5" name="Footer Placeholder 4">
            <a:extLst>
              <a:ext uri="{FF2B5EF4-FFF2-40B4-BE49-F238E27FC236}">
                <a16:creationId xmlns:a16="http://schemas.microsoft.com/office/drawing/2014/main" id="{E45AC1D6-7420-4C2B-BDF3-8F9A176E5D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42BCE4-3202-4179-BB67-E77198872BFE}"/>
              </a:ext>
            </a:extLst>
          </p:cNvPr>
          <p:cNvSpPr>
            <a:spLocks noGrp="1"/>
          </p:cNvSpPr>
          <p:nvPr>
            <p:ph type="sldNum" sz="quarter" idx="12"/>
          </p:nvPr>
        </p:nvSpPr>
        <p:spPr/>
        <p:txBody>
          <a:bodyPr/>
          <a:lstStyle/>
          <a:p>
            <a:fld id="{A21CC227-D153-49C2-862D-2281ACBDAB2B}" type="slidenum">
              <a:rPr lang="en-US" smtClean="0"/>
              <a:t>‹#›</a:t>
            </a:fld>
            <a:endParaRPr lang="en-US"/>
          </a:p>
        </p:txBody>
      </p:sp>
    </p:spTree>
    <p:extLst>
      <p:ext uri="{BB962C8B-B14F-4D97-AF65-F5344CB8AC3E}">
        <p14:creationId xmlns:p14="http://schemas.microsoft.com/office/powerpoint/2010/main" val="2405912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4BD89E-7F35-4E51-B2F6-D34CFD48AC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3A19F6-B899-493E-988F-3C9C56C2842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8E5341-910D-472D-9ABB-1CD832217DFE}"/>
              </a:ext>
            </a:extLst>
          </p:cNvPr>
          <p:cNvSpPr>
            <a:spLocks noGrp="1"/>
          </p:cNvSpPr>
          <p:nvPr>
            <p:ph type="dt" sz="half" idx="10"/>
          </p:nvPr>
        </p:nvSpPr>
        <p:spPr/>
        <p:txBody>
          <a:bodyPr/>
          <a:lstStyle/>
          <a:p>
            <a:fld id="{41298421-8AC4-419F-9247-7CF74F7D6DD9}" type="datetimeFigureOut">
              <a:rPr lang="en-US" smtClean="0"/>
              <a:t>6/7/2019</a:t>
            </a:fld>
            <a:endParaRPr lang="en-US"/>
          </a:p>
        </p:txBody>
      </p:sp>
      <p:sp>
        <p:nvSpPr>
          <p:cNvPr id="5" name="Footer Placeholder 4">
            <a:extLst>
              <a:ext uri="{FF2B5EF4-FFF2-40B4-BE49-F238E27FC236}">
                <a16:creationId xmlns:a16="http://schemas.microsoft.com/office/drawing/2014/main" id="{1BC8086E-0994-4DEA-8AFA-61BFD2B1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332DD9-CB84-4DB8-AA56-CCAC63D416E9}"/>
              </a:ext>
            </a:extLst>
          </p:cNvPr>
          <p:cNvSpPr>
            <a:spLocks noGrp="1"/>
          </p:cNvSpPr>
          <p:nvPr>
            <p:ph type="sldNum" sz="quarter" idx="12"/>
          </p:nvPr>
        </p:nvSpPr>
        <p:spPr/>
        <p:txBody>
          <a:bodyPr/>
          <a:lstStyle/>
          <a:p>
            <a:fld id="{A21CC227-D153-49C2-862D-2281ACBDAB2B}" type="slidenum">
              <a:rPr lang="en-US" smtClean="0"/>
              <a:t>‹#›</a:t>
            </a:fld>
            <a:endParaRPr lang="en-US"/>
          </a:p>
        </p:txBody>
      </p:sp>
    </p:spTree>
    <p:extLst>
      <p:ext uri="{BB962C8B-B14F-4D97-AF65-F5344CB8AC3E}">
        <p14:creationId xmlns:p14="http://schemas.microsoft.com/office/powerpoint/2010/main" val="1235152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4DD10-6BF5-4991-928B-3778A1FFEF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7AC361-EF8A-4D88-9491-9C1572D09D6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9BBBA8-2881-4ABA-A5E8-4184917E357E}"/>
              </a:ext>
            </a:extLst>
          </p:cNvPr>
          <p:cNvSpPr>
            <a:spLocks noGrp="1"/>
          </p:cNvSpPr>
          <p:nvPr>
            <p:ph type="dt" sz="half" idx="10"/>
          </p:nvPr>
        </p:nvSpPr>
        <p:spPr/>
        <p:txBody>
          <a:bodyPr/>
          <a:lstStyle/>
          <a:p>
            <a:fld id="{41298421-8AC4-419F-9247-7CF74F7D6DD9}" type="datetimeFigureOut">
              <a:rPr lang="en-US" smtClean="0"/>
              <a:t>6/7/2019</a:t>
            </a:fld>
            <a:endParaRPr lang="en-US"/>
          </a:p>
        </p:txBody>
      </p:sp>
      <p:sp>
        <p:nvSpPr>
          <p:cNvPr id="5" name="Footer Placeholder 4">
            <a:extLst>
              <a:ext uri="{FF2B5EF4-FFF2-40B4-BE49-F238E27FC236}">
                <a16:creationId xmlns:a16="http://schemas.microsoft.com/office/drawing/2014/main" id="{158416E0-365B-486C-8423-677A28F487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BE59D-24CE-4311-9427-B5DAF277ECCF}"/>
              </a:ext>
            </a:extLst>
          </p:cNvPr>
          <p:cNvSpPr>
            <a:spLocks noGrp="1"/>
          </p:cNvSpPr>
          <p:nvPr>
            <p:ph type="sldNum" sz="quarter" idx="12"/>
          </p:nvPr>
        </p:nvSpPr>
        <p:spPr/>
        <p:txBody>
          <a:bodyPr/>
          <a:lstStyle/>
          <a:p>
            <a:fld id="{A21CC227-D153-49C2-862D-2281ACBDAB2B}" type="slidenum">
              <a:rPr lang="en-US" smtClean="0"/>
              <a:t>‹#›</a:t>
            </a:fld>
            <a:endParaRPr lang="en-US"/>
          </a:p>
        </p:txBody>
      </p:sp>
    </p:spTree>
    <p:extLst>
      <p:ext uri="{BB962C8B-B14F-4D97-AF65-F5344CB8AC3E}">
        <p14:creationId xmlns:p14="http://schemas.microsoft.com/office/powerpoint/2010/main" val="1571810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10922-7524-4D22-AF9B-0D3B72CDA7C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630D8F-023F-47D6-B24C-CD1A15176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028B6BA-0513-41DC-9669-8E99FE9D6DDC}"/>
              </a:ext>
            </a:extLst>
          </p:cNvPr>
          <p:cNvSpPr>
            <a:spLocks noGrp="1"/>
          </p:cNvSpPr>
          <p:nvPr>
            <p:ph type="dt" sz="half" idx="10"/>
          </p:nvPr>
        </p:nvSpPr>
        <p:spPr/>
        <p:txBody>
          <a:bodyPr/>
          <a:lstStyle/>
          <a:p>
            <a:fld id="{41298421-8AC4-419F-9247-7CF74F7D6DD9}" type="datetimeFigureOut">
              <a:rPr lang="en-US" smtClean="0"/>
              <a:t>6/7/2019</a:t>
            </a:fld>
            <a:endParaRPr lang="en-US"/>
          </a:p>
        </p:txBody>
      </p:sp>
      <p:sp>
        <p:nvSpPr>
          <p:cNvPr id="5" name="Footer Placeholder 4">
            <a:extLst>
              <a:ext uri="{FF2B5EF4-FFF2-40B4-BE49-F238E27FC236}">
                <a16:creationId xmlns:a16="http://schemas.microsoft.com/office/drawing/2014/main" id="{8C78197B-342C-4F5F-9939-C038A19444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C94ABB-5D77-4C40-9476-AA6C13177F9E}"/>
              </a:ext>
            </a:extLst>
          </p:cNvPr>
          <p:cNvSpPr>
            <a:spLocks noGrp="1"/>
          </p:cNvSpPr>
          <p:nvPr>
            <p:ph type="sldNum" sz="quarter" idx="12"/>
          </p:nvPr>
        </p:nvSpPr>
        <p:spPr/>
        <p:txBody>
          <a:bodyPr/>
          <a:lstStyle/>
          <a:p>
            <a:fld id="{A21CC227-D153-49C2-862D-2281ACBDAB2B}" type="slidenum">
              <a:rPr lang="en-US" smtClean="0"/>
              <a:t>‹#›</a:t>
            </a:fld>
            <a:endParaRPr lang="en-US"/>
          </a:p>
        </p:txBody>
      </p:sp>
    </p:spTree>
    <p:extLst>
      <p:ext uri="{BB962C8B-B14F-4D97-AF65-F5344CB8AC3E}">
        <p14:creationId xmlns:p14="http://schemas.microsoft.com/office/powerpoint/2010/main" val="217061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EBBAB-EFFC-48EA-9A1B-790D9F378D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1E4D8-EFE4-4DCB-8913-C76059E2BEE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62A86B5-266E-49E8-B57C-B80A207A267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A0D91A-4C96-4BB7-B011-493D5BA6F713}"/>
              </a:ext>
            </a:extLst>
          </p:cNvPr>
          <p:cNvSpPr>
            <a:spLocks noGrp="1"/>
          </p:cNvSpPr>
          <p:nvPr>
            <p:ph type="dt" sz="half" idx="10"/>
          </p:nvPr>
        </p:nvSpPr>
        <p:spPr/>
        <p:txBody>
          <a:bodyPr/>
          <a:lstStyle/>
          <a:p>
            <a:fld id="{41298421-8AC4-419F-9247-7CF74F7D6DD9}" type="datetimeFigureOut">
              <a:rPr lang="en-US" smtClean="0"/>
              <a:t>6/7/2019</a:t>
            </a:fld>
            <a:endParaRPr lang="en-US"/>
          </a:p>
        </p:txBody>
      </p:sp>
      <p:sp>
        <p:nvSpPr>
          <p:cNvPr id="6" name="Footer Placeholder 5">
            <a:extLst>
              <a:ext uri="{FF2B5EF4-FFF2-40B4-BE49-F238E27FC236}">
                <a16:creationId xmlns:a16="http://schemas.microsoft.com/office/drawing/2014/main" id="{316B5D97-CC5C-4118-8566-8FAB63545E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392472-B09E-4E49-9A51-EDABFE390237}"/>
              </a:ext>
            </a:extLst>
          </p:cNvPr>
          <p:cNvSpPr>
            <a:spLocks noGrp="1"/>
          </p:cNvSpPr>
          <p:nvPr>
            <p:ph type="sldNum" sz="quarter" idx="12"/>
          </p:nvPr>
        </p:nvSpPr>
        <p:spPr/>
        <p:txBody>
          <a:bodyPr/>
          <a:lstStyle/>
          <a:p>
            <a:fld id="{A21CC227-D153-49C2-862D-2281ACBDAB2B}" type="slidenum">
              <a:rPr lang="en-US" smtClean="0"/>
              <a:t>‹#›</a:t>
            </a:fld>
            <a:endParaRPr lang="en-US"/>
          </a:p>
        </p:txBody>
      </p:sp>
    </p:spTree>
    <p:extLst>
      <p:ext uri="{BB962C8B-B14F-4D97-AF65-F5344CB8AC3E}">
        <p14:creationId xmlns:p14="http://schemas.microsoft.com/office/powerpoint/2010/main" val="2554494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6C5C7-E461-4359-A9B5-08C3AC7E60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85EF7E-DE89-406A-8D61-990D04E985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4785534-C198-493F-9B4D-7949301A394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493E9A-FFFD-4430-B711-D06F349F8C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29C016C-5FB6-44BA-99AF-BD7A8CE31FB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AAC455-5B4D-47B3-A374-5AFD38A6F309}"/>
              </a:ext>
            </a:extLst>
          </p:cNvPr>
          <p:cNvSpPr>
            <a:spLocks noGrp="1"/>
          </p:cNvSpPr>
          <p:nvPr>
            <p:ph type="dt" sz="half" idx="10"/>
          </p:nvPr>
        </p:nvSpPr>
        <p:spPr/>
        <p:txBody>
          <a:bodyPr/>
          <a:lstStyle/>
          <a:p>
            <a:fld id="{41298421-8AC4-419F-9247-7CF74F7D6DD9}" type="datetimeFigureOut">
              <a:rPr lang="en-US" smtClean="0"/>
              <a:t>6/7/2019</a:t>
            </a:fld>
            <a:endParaRPr lang="en-US"/>
          </a:p>
        </p:txBody>
      </p:sp>
      <p:sp>
        <p:nvSpPr>
          <p:cNvPr id="8" name="Footer Placeholder 7">
            <a:extLst>
              <a:ext uri="{FF2B5EF4-FFF2-40B4-BE49-F238E27FC236}">
                <a16:creationId xmlns:a16="http://schemas.microsoft.com/office/drawing/2014/main" id="{66308B78-9E69-4130-B361-6250F6D7EB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327F30C-F599-4808-A8B2-D5A71880BD2E}"/>
              </a:ext>
            </a:extLst>
          </p:cNvPr>
          <p:cNvSpPr>
            <a:spLocks noGrp="1"/>
          </p:cNvSpPr>
          <p:nvPr>
            <p:ph type="sldNum" sz="quarter" idx="12"/>
          </p:nvPr>
        </p:nvSpPr>
        <p:spPr/>
        <p:txBody>
          <a:bodyPr/>
          <a:lstStyle/>
          <a:p>
            <a:fld id="{A21CC227-D153-49C2-862D-2281ACBDAB2B}" type="slidenum">
              <a:rPr lang="en-US" smtClean="0"/>
              <a:t>‹#›</a:t>
            </a:fld>
            <a:endParaRPr lang="en-US"/>
          </a:p>
        </p:txBody>
      </p:sp>
    </p:spTree>
    <p:extLst>
      <p:ext uri="{BB962C8B-B14F-4D97-AF65-F5344CB8AC3E}">
        <p14:creationId xmlns:p14="http://schemas.microsoft.com/office/powerpoint/2010/main" val="248345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7E0A6-21DC-43E4-A5BF-D4FAEBA406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D2E9A4-B527-4336-ABDC-9077B34A1656}"/>
              </a:ext>
            </a:extLst>
          </p:cNvPr>
          <p:cNvSpPr>
            <a:spLocks noGrp="1"/>
          </p:cNvSpPr>
          <p:nvPr>
            <p:ph type="dt" sz="half" idx="10"/>
          </p:nvPr>
        </p:nvSpPr>
        <p:spPr/>
        <p:txBody>
          <a:bodyPr/>
          <a:lstStyle/>
          <a:p>
            <a:fld id="{41298421-8AC4-419F-9247-7CF74F7D6DD9}" type="datetimeFigureOut">
              <a:rPr lang="en-US" smtClean="0"/>
              <a:t>6/7/2019</a:t>
            </a:fld>
            <a:endParaRPr lang="en-US"/>
          </a:p>
        </p:txBody>
      </p:sp>
      <p:sp>
        <p:nvSpPr>
          <p:cNvPr id="4" name="Footer Placeholder 3">
            <a:extLst>
              <a:ext uri="{FF2B5EF4-FFF2-40B4-BE49-F238E27FC236}">
                <a16:creationId xmlns:a16="http://schemas.microsoft.com/office/drawing/2014/main" id="{8093C0B0-68E5-42F9-8375-9E3AE1BAED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0C79B-03E0-4903-A1ED-C37EA46E9D24}"/>
              </a:ext>
            </a:extLst>
          </p:cNvPr>
          <p:cNvSpPr>
            <a:spLocks noGrp="1"/>
          </p:cNvSpPr>
          <p:nvPr>
            <p:ph type="sldNum" sz="quarter" idx="12"/>
          </p:nvPr>
        </p:nvSpPr>
        <p:spPr/>
        <p:txBody>
          <a:bodyPr/>
          <a:lstStyle/>
          <a:p>
            <a:fld id="{A21CC227-D153-49C2-862D-2281ACBDAB2B}" type="slidenum">
              <a:rPr lang="en-US" smtClean="0"/>
              <a:t>‹#›</a:t>
            </a:fld>
            <a:endParaRPr lang="en-US"/>
          </a:p>
        </p:txBody>
      </p:sp>
    </p:spTree>
    <p:extLst>
      <p:ext uri="{BB962C8B-B14F-4D97-AF65-F5344CB8AC3E}">
        <p14:creationId xmlns:p14="http://schemas.microsoft.com/office/powerpoint/2010/main" val="4261373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46BF93-7950-49A8-8EBB-9C616511CA54}"/>
              </a:ext>
            </a:extLst>
          </p:cNvPr>
          <p:cNvSpPr>
            <a:spLocks noGrp="1"/>
          </p:cNvSpPr>
          <p:nvPr>
            <p:ph type="dt" sz="half" idx="10"/>
          </p:nvPr>
        </p:nvSpPr>
        <p:spPr/>
        <p:txBody>
          <a:bodyPr/>
          <a:lstStyle/>
          <a:p>
            <a:fld id="{41298421-8AC4-419F-9247-7CF74F7D6DD9}" type="datetimeFigureOut">
              <a:rPr lang="en-US" smtClean="0"/>
              <a:t>6/7/2019</a:t>
            </a:fld>
            <a:endParaRPr lang="en-US"/>
          </a:p>
        </p:txBody>
      </p:sp>
      <p:sp>
        <p:nvSpPr>
          <p:cNvPr id="3" name="Footer Placeholder 2">
            <a:extLst>
              <a:ext uri="{FF2B5EF4-FFF2-40B4-BE49-F238E27FC236}">
                <a16:creationId xmlns:a16="http://schemas.microsoft.com/office/drawing/2014/main" id="{02736454-C617-4CEB-971B-5E8FC2A8BE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32AD6F1-4E94-4FF4-A66E-7B6178E9406A}"/>
              </a:ext>
            </a:extLst>
          </p:cNvPr>
          <p:cNvSpPr>
            <a:spLocks noGrp="1"/>
          </p:cNvSpPr>
          <p:nvPr>
            <p:ph type="sldNum" sz="quarter" idx="12"/>
          </p:nvPr>
        </p:nvSpPr>
        <p:spPr/>
        <p:txBody>
          <a:bodyPr/>
          <a:lstStyle/>
          <a:p>
            <a:fld id="{A21CC227-D153-49C2-862D-2281ACBDAB2B}" type="slidenum">
              <a:rPr lang="en-US" smtClean="0"/>
              <a:t>‹#›</a:t>
            </a:fld>
            <a:endParaRPr lang="en-US"/>
          </a:p>
        </p:txBody>
      </p:sp>
    </p:spTree>
    <p:extLst>
      <p:ext uri="{BB962C8B-B14F-4D97-AF65-F5344CB8AC3E}">
        <p14:creationId xmlns:p14="http://schemas.microsoft.com/office/powerpoint/2010/main" val="1716743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F8118-6251-450B-A692-97284CE07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CC615E6-33F5-4F39-BA29-CC703D469D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DC6DAD-9BE6-46E3-A521-C7DB16AB5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D7C0DD4-1908-450C-BAE4-827427DBE835}"/>
              </a:ext>
            </a:extLst>
          </p:cNvPr>
          <p:cNvSpPr>
            <a:spLocks noGrp="1"/>
          </p:cNvSpPr>
          <p:nvPr>
            <p:ph type="dt" sz="half" idx="10"/>
          </p:nvPr>
        </p:nvSpPr>
        <p:spPr/>
        <p:txBody>
          <a:bodyPr/>
          <a:lstStyle/>
          <a:p>
            <a:fld id="{41298421-8AC4-419F-9247-7CF74F7D6DD9}" type="datetimeFigureOut">
              <a:rPr lang="en-US" smtClean="0"/>
              <a:t>6/7/2019</a:t>
            </a:fld>
            <a:endParaRPr lang="en-US"/>
          </a:p>
        </p:txBody>
      </p:sp>
      <p:sp>
        <p:nvSpPr>
          <p:cNvPr id="6" name="Footer Placeholder 5">
            <a:extLst>
              <a:ext uri="{FF2B5EF4-FFF2-40B4-BE49-F238E27FC236}">
                <a16:creationId xmlns:a16="http://schemas.microsoft.com/office/drawing/2014/main" id="{A42FDBBD-7720-4073-9F0D-A33782CCBD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895EA2-AC2A-49B2-AD60-1A6593764CA4}"/>
              </a:ext>
            </a:extLst>
          </p:cNvPr>
          <p:cNvSpPr>
            <a:spLocks noGrp="1"/>
          </p:cNvSpPr>
          <p:nvPr>
            <p:ph type="sldNum" sz="quarter" idx="12"/>
          </p:nvPr>
        </p:nvSpPr>
        <p:spPr/>
        <p:txBody>
          <a:bodyPr/>
          <a:lstStyle/>
          <a:p>
            <a:fld id="{A21CC227-D153-49C2-862D-2281ACBDAB2B}" type="slidenum">
              <a:rPr lang="en-US" smtClean="0"/>
              <a:t>‹#›</a:t>
            </a:fld>
            <a:endParaRPr lang="en-US"/>
          </a:p>
        </p:txBody>
      </p:sp>
    </p:spTree>
    <p:extLst>
      <p:ext uri="{BB962C8B-B14F-4D97-AF65-F5344CB8AC3E}">
        <p14:creationId xmlns:p14="http://schemas.microsoft.com/office/powerpoint/2010/main" val="366260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24389-6DD1-4C48-9227-F7C7C0DB0D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7D5E42-7D5B-4CDC-8FF6-B171F8A0AE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DBBEBE-CE0B-437F-8682-728A68293A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345F4D5-FDC4-4E47-8B79-C109DEFFA3E9}"/>
              </a:ext>
            </a:extLst>
          </p:cNvPr>
          <p:cNvSpPr>
            <a:spLocks noGrp="1"/>
          </p:cNvSpPr>
          <p:nvPr>
            <p:ph type="dt" sz="half" idx="10"/>
          </p:nvPr>
        </p:nvSpPr>
        <p:spPr/>
        <p:txBody>
          <a:bodyPr/>
          <a:lstStyle/>
          <a:p>
            <a:fld id="{41298421-8AC4-419F-9247-7CF74F7D6DD9}" type="datetimeFigureOut">
              <a:rPr lang="en-US" smtClean="0"/>
              <a:t>6/7/2019</a:t>
            </a:fld>
            <a:endParaRPr lang="en-US"/>
          </a:p>
        </p:txBody>
      </p:sp>
      <p:sp>
        <p:nvSpPr>
          <p:cNvPr id="6" name="Footer Placeholder 5">
            <a:extLst>
              <a:ext uri="{FF2B5EF4-FFF2-40B4-BE49-F238E27FC236}">
                <a16:creationId xmlns:a16="http://schemas.microsoft.com/office/drawing/2014/main" id="{363044F9-4BF1-4432-98AC-BB18E5AACD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B5DE64-D5CC-4996-9A94-67D4F446E71C}"/>
              </a:ext>
            </a:extLst>
          </p:cNvPr>
          <p:cNvSpPr>
            <a:spLocks noGrp="1"/>
          </p:cNvSpPr>
          <p:nvPr>
            <p:ph type="sldNum" sz="quarter" idx="12"/>
          </p:nvPr>
        </p:nvSpPr>
        <p:spPr/>
        <p:txBody>
          <a:bodyPr/>
          <a:lstStyle/>
          <a:p>
            <a:fld id="{A21CC227-D153-49C2-862D-2281ACBDAB2B}" type="slidenum">
              <a:rPr lang="en-US" smtClean="0"/>
              <a:t>‹#›</a:t>
            </a:fld>
            <a:endParaRPr lang="en-US"/>
          </a:p>
        </p:txBody>
      </p:sp>
    </p:spTree>
    <p:extLst>
      <p:ext uri="{BB962C8B-B14F-4D97-AF65-F5344CB8AC3E}">
        <p14:creationId xmlns:p14="http://schemas.microsoft.com/office/powerpoint/2010/main" val="4045691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0A95FF-39E6-42A3-A850-CE8728EA8D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B8F400-159D-43C2-AE82-E156175DE0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1E7F3-C518-4B96-A9CE-8B79C373A1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298421-8AC4-419F-9247-7CF74F7D6DD9}" type="datetimeFigureOut">
              <a:rPr lang="en-US" smtClean="0"/>
              <a:t>6/7/2019</a:t>
            </a:fld>
            <a:endParaRPr lang="en-US"/>
          </a:p>
        </p:txBody>
      </p:sp>
      <p:sp>
        <p:nvSpPr>
          <p:cNvPr id="5" name="Footer Placeholder 4">
            <a:extLst>
              <a:ext uri="{FF2B5EF4-FFF2-40B4-BE49-F238E27FC236}">
                <a16:creationId xmlns:a16="http://schemas.microsoft.com/office/drawing/2014/main" id="{677FE1C8-0540-4C95-B1AD-D10417D103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FA5DFC-173E-4D2F-9718-6AE1510EBE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CC227-D153-49C2-862D-2281ACBDAB2B}" type="slidenum">
              <a:rPr lang="en-US" smtClean="0"/>
              <a:t>‹#›</a:t>
            </a:fld>
            <a:endParaRPr lang="en-US"/>
          </a:p>
        </p:txBody>
      </p:sp>
    </p:spTree>
    <p:extLst>
      <p:ext uri="{BB962C8B-B14F-4D97-AF65-F5344CB8AC3E}">
        <p14:creationId xmlns:p14="http://schemas.microsoft.com/office/powerpoint/2010/main" val="193151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dirty="0"/>
              <a:t>User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dirty="0"/>
              <a:t>Customer goes to website to review options for accounts.  They click through the website and find information about the accounts and would like to come in and speak with a bank representative in person to review the details and potentially open a new account.  They see a chat option and initiate a chat to setup and appointment.  Once scheduled, they close out of the website.</a:t>
            </a:r>
          </a:p>
        </p:txBody>
      </p:sp>
    </p:spTree>
    <p:extLst>
      <p:ext uri="{BB962C8B-B14F-4D97-AF65-F5344CB8AC3E}">
        <p14:creationId xmlns:p14="http://schemas.microsoft.com/office/powerpoint/2010/main" val="24499276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BD62E-D418-4BF1-A971-CCA74CA4E7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7812CC-18CC-493B-96BE-294CE3552A4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EB10DAD-E9BF-4B5E-BB5A-BF756B8D17F2}"/>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57E4F8A6-EACE-4716-AF06-E4D00761E1EC}"/>
              </a:ext>
            </a:extLst>
          </p:cNvPr>
          <p:cNvSpPr/>
          <p:nvPr/>
        </p:nvSpPr>
        <p:spPr>
          <a:xfrm>
            <a:off x="9507985" y="5734974"/>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6052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2ED6A-9B72-4B65-B93D-2C8B64E6FA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76899B-0639-49CC-BFC7-D082F7F9987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3CF86E9-86EA-41B7-A00F-9DBD67884DB2}"/>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4D72E68C-8370-450B-8916-3F4717ADF0FA}"/>
              </a:ext>
            </a:extLst>
          </p:cNvPr>
          <p:cNvSpPr/>
          <p:nvPr/>
        </p:nvSpPr>
        <p:spPr>
          <a:xfrm>
            <a:off x="8824404" y="5726096"/>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0052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14F1A-0DF6-4951-BEF0-CE8DF6C656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BBCB32-F73E-45BB-90E1-3D5CA05C1AD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B0EC3A7-F246-4A30-B665-6C60EE4449E3}"/>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BC6DF088-1DE5-48A5-8CF8-EAFA53DC3A01}"/>
              </a:ext>
            </a:extLst>
          </p:cNvPr>
          <p:cNvSpPr/>
          <p:nvPr/>
        </p:nvSpPr>
        <p:spPr>
          <a:xfrm>
            <a:off x="8842159" y="5717218"/>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3968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241D2-A39C-40A3-B6FD-1DED691B0C1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D4899FD-0463-41EA-A41E-CB1CE3A1CEC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2B635C2-3864-48B0-87BD-BB7521CCAB48}"/>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0049D2DC-897D-4228-B76C-70DEA5953609}"/>
              </a:ext>
            </a:extLst>
          </p:cNvPr>
          <p:cNvSpPr/>
          <p:nvPr/>
        </p:nvSpPr>
        <p:spPr>
          <a:xfrm>
            <a:off x="10591061" y="5504155"/>
            <a:ext cx="372862" cy="239698"/>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71281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A6A0F-94C9-4487-A6D9-78696A601C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D849D9-80BF-40FB-8C5B-0AADCF898D7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6487275-63FB-4985-B8FA-A2CEBF9DE0D6}"/>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53D001A6-33DE-4B3F-952F-705C77188F6F}"/>
              </a:ext>
            </a:extLst>
          </p:cNvPr>
          <p:cNvSpPr/>
          <p:nvPr/>
        </p:nvSpPr>
        <p:spPr>
          <a:xfrm>
            <a:off x="9543495" y="5726096"/>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064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DACB4-C286-40B3-9D00-8BEBD6C8DE4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E6343B-C042-40DF-92CE-4446F8008DC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A045E2-83E2-4FDC-AC8A-1156F43CED8C}"/>
              </a:ext>
            </a:extLst>
          </p:cNvPr>
          <p:cNvPicPr>
            <a:picLocks noChangeAspect="1"/>
          </p:cNvPicPr>
          <p:nvPr/>
        </p:nvPicPr>
        <p:blipFill>
          <a:blip r:embed="rId2"/>
          <a:stretch>
            <a:fillRect/>
          </a:stretch>
        </p:blipFill>
        <p:spPr>
          <a:xfrm>
            <a:off x="0" y="454025"/>
            <a:ext cx="12192000" cy="5949950"/>
          </a:xfrm>
          <a:prstGeom prst="rect">
            <a:avLst/>
          </a:prstGeom>
        </p:spPr>
      </p:pic>
    </p:spTree>
    <p:extLst>
      <p:ext uri="{BB962C8B-B14F-4D97-AF65-F5344CB8AC3E}">
        <p14:creationId xmlns:p14="http://schemas.microsoft.com/office/powerpoint/2010/main" val="1328502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dirty="0"/>
              <a:t>Relationship Manager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dirty="0"/>
              <a:t>Relationship Manager logs in to Dynamics at the beginning of the day and views the Daily Dash dashboard.  On this dashboard, they see that they have an appointment with an existing customer regarding a Certificate of Deposit.  They review the Customer 360 prior to the appointment in order to be informed before the meeting.</a:t>
            </a:r>
          </a:p>
        </p:txBody>
      </p:sp>
    </p:spTree>
    <p:extLst>
      <p:ext uri="{BB962C8B-B14F-4D97-AF65-F5344CB8AC3E}">
        <p14:creationId xmlns:p14="http://schemas.microsoft.com/office/powerpoint/2010/main" val="3717929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2C38F-D619-4159-9AAD-9B5611EAB9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9A3CA11-E941-4336-A821-27900C04EF7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3723C4F-0637-497C-A746-3565EE2C5E2D}"/>
              </a:ext>
            </a:extLst>
          </p:cNvPr>
          <p:cNvPicPr/>
          <p:nvPr/>
        </p:nvPicPr>
        <p:blipFill>
          <a:blip r:embed="rId2"/>
          <a:stretch>
            <a:fillRect/>
          </a:stretch>
        </p:blipFill>
        <p:spPr>
          <a:xfrm>
            <a:off x="647700" y="0"/>
            <a:ext cx="10896600" cy="6492875"/>
          </a:xfrm>
          <a:prstGeom prst="rect">
            <a:avLst/>
          </a:prstGeom>
        </p:spPr>
      </p:pic>
      <p:sp>
        <p:nvSpPr>
          <p:cNvPr id="6" name="Oval 5">
            <a:extLst>
              <a:ext uri="{FF2B5EF4-FFF2-40B4-BE49-F238E27FC236}">
                <a16:creationId xmlns:a16="http://schemas.microsoft.com/office/drawing/2014/main" id="{4352E2C6-199D-4116-8A1D-A36293186B5D}"/>
              </a:ext>
            </a:extLst>
          </p:cNvPr>
          <p:cNvSpPr/>
          <p:nvPr/>
        </p:nvSpPr>
        <p:spPr>
          <a:xfrm>
            <a:off x="9863091" y="3524434"/>
            <a:ext cx="497150" cy="275209"/>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89185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A1E4F-4933-4321-8A4D-B214A217FF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CBC3CA-80CD-4015-831F-A491C8E5EBA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B1769A7-E24E-49F5-BEA7-191D8C64E965}"/>
              </a:ext>
            </a:extLst>
          </p:cNvPr>
          <p:cNvPicPr/>
          <p:nvPr/>
        </p:nvPicPr>
        <p:blipFill>
          <a:blip r:embed="rId2"/>
          <a:stretch>
            <a:fillRect/>
          </a:stretch>
        </p:blipFill>
        <p:spPr>
          <a:xfrm>
            <a:off x="838200" y="0"/>
            <a:ext cx="9685020" cy="6492875"/>
          </a:xfrm>
          <a:prstGeom prst="rect">
            <a:avLst/>
          </a:prstGeom>
        </p:spPr>
      </p:pic>
      <p:sp>
        <p:nvSpPr>
          <p:cNvPr id="5" name="Oval 4">
            <a:extLst>
              <a:ext uri="{FF2B5EF4-FFF2-40B4-BE49-F238E27FC236}">
                <a16:creationId xmlns:a16="http://schemas.microsoft.com/office/drawing/2014/main" id="{207A58E4-B5A4-4EB4-903F-99D7FBF4207A}"/>
              </a:ext>
            </a:extLst>
          </p:cNvPr>
          <p:cNvSpPr/>
          <p:nvPr/>
        </p:nvSpPr>
        <p:spPr>
          <a:xfrm>
            <a:off x="4065974" y="1896015"/>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4534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8D46-EE75-4EF2-B51D-D97E00E826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5C40DB-23C5-4C30-AC08-A9B823AFBDA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2F0A4FB-D945-4503-9A4F-2877AB588630}"/>
              </a:ext>
            </a:extLst>
          </p:cNvPr>
          <p:cNvPicPr>
            <a:picLocks noChangeAspect="1"/>
          </p:cNvPicPr>
          <p:nvPr/>
        </p:nvPicPr>
        <p:blipFill>
          <a:blip r:embed="rId2"/>
          <a:stretch>
            <a:fillRect/>
          </a:stretch>
        </p:blipFill>
        <p:spPr>
          <a:xfrm>
            <a:off x="1218777" y="72099"/>
            <a:ext cx="9754445" cy="6713802"/>
          </a:xfrm>
          <a:prstGeom prst="rect">
            <a:avLst/>
          </a:prstGeom>
        </p:spPr>
      </p:pic>
      <p:sp>
        <p:nvSpPr>
          <p:cNvPr id="6" name="Oval 5">
            <a:extLst>
              <a:ext uri="{FF2B5EF4-FFF2-40B4-BE49-F238E27FC236}">
                <a16:creationId xmlns:a16="http://schemas.microsoft.com/office/drawing/2014/main" id="{AC7F7DE8-3E70-47D4-A494-534DAF0E96D8}"/>
              </a:ext>
            </a:extLst>
          </p:cNvPr>
          <p:cNvSpPr/>
          <p:nvPr/>
        </p:nvSpPr>
        <p:spPr>
          <a:xfrm>
            <a:off x="3240350" y="1823916"/>
            <a:ext cx="417250" cy="253459"/>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9383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D0E5-DD67-4EF1-834A-421662BB320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FFBEE33-A4B7-4A77-9839-F83C6D749C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
            <a:ext cx="12170431" cy="5723906"/>
          </a:xfrm>
        </p:spPr>
      </p:pic>
      <p:sp>
        <p:nvSpPr>
          <p:cNvPr id="7" name="Oval 6">
            <a:extLst>
              <a:ext uri="{FF2B5EF4-FFF2-40B4-BE49-F238E27FC236}">
                <a16:creationId xmlns:a16="http://schemas.microsoft.com/office/drawing/2014/main" id="{25F276E7-A7DD-487F-8ED2-337B48B8AAD7}"/>
              </a:ext>
            </a:extLst>
          </p:cNvPr>
          <p:cNvSpPr/>
          <p:nvPr/>
        </p:nvSpPr>
        <p:spPr>
          <a:xfrm>
            <a:off x="9880847" y="5220069"/>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0067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10B34-AFCE-4216-B917-3A6035791A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79379F-0B40-4D63-9198-C802398E928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79FA391-B238-4B19-BF36-525AC33F215B}"/>
              </a:ext>
            </a:extLst>
          </p:cNvPr>
          <p:cNvPicPr/>
          <p:nvPr/>
        </p:nvPicPr>
        <p:blipFill>
          <a:blip r:embed="rId2"/>
          <a:stretch>
            <a:fillRect/>
          </a:stretch>
        </p:blipFill>
        <p:spPr>
          <a:xfrm>
            <a:off x="556540" y="-2969"/>
            <a:ext cx="10630016" cy="6629400"/>
          </a:xfrm>
          <a:prstGeom prst="rect">
            <a:avLst/>
          </a:prstGeom>
        </p:spPr>
      </p:pic>
      <p:sp>
        <p:nvSpPr>
          <p:cNvPr id="6" name="Oval 5">
            <a:extLst>
              <a:ext uri="{FF2B5EF4-FFF2-40B4-BE49-F238E27FC236}">
                <a16:creationId xmlns:a16="http://schemas.microsoft.com/office/drawing/2014/main" id="{8FD2A311-A57D-4C63-B0CB-DB4DD5AA37FA}"/>
              </a:ext>
            </a:extLst>
          </p:cNvPr>
          <p:cNvSpPr/>
          <p:nvPr/>
        </p:nvSpPr>
        <p:spPr>
          <a:xfrm>
            <a:off x="4136994" y="1278763"/>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7475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7F54D-375A-48E0-AC75-40463F3E9C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3FDE7D-0AF5-4734-BD74-78D6778414A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4B57648-410F-4FB8-B6AC-839AF66FB14E}"/>
              </a:ext>
            </a:extLst>
          </p:cNvPr>
          <p:cNvPicPr>
            <a:picLocks noChangeAspect="1"/>
          </p:cNvPicPr>
          <p:nvPr/>
        </p:nvPicPr>
        <p:blipFill>
          <a:blip r:embed="rId2"/>
          <a:stretch>
            <a:fillRect/>
          </a:stretch>
        </p:blipFill>
        <p:spPr>
          <a:xfrm>
            <a:off x="0" y="561975"/>
            <a:ext cx="12192000" cy="5734050"/>
          </a:xfrm>
          <a:prstGeom prst="rect">
            <a:avLst/>
          </a:prstGeom>
        </p:spPr>
      </p:pic>
      <p:sp>
        <p:nvSpPr>
          <p:cNvPr id="6" name="Oval 5">
            <a:extLst>
              <a:ext uri="{FF2B5EF4-FFF2-40B4-BE49-F238E27FC236}">
                <a16:creationId xmlns:a16="http://schemas.microsoft.com/office/drawing/2014/main" id="{66C3DC77-EA3B-4FB0-BC2F-63EBE448607B}"/>
              </a:ext>
            </a:extLst>
          </p:cNvPr>
          <p:cNvSpPr/>
          <p:nvPr/>
        </p:nvSpPr>
        <p:spPr>
          <a:xfrm>
            <a:off x="4722921" y="2343704"/>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028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FFD1-2C27-4AB7-8B3B-D11BC41131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50CB4F-999F-48AC-814D-5C0A7CF45D6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E52336-431C-4D6E-A2B2-129A8D214A7D}"/>
              </a:ext>
            </a:extLst>
          </p:cNvPr>
          <p:cNvPicPr>
            <a:picLocks noChangeAspect="1"/>
          </p:cNvPicPr>
          <p:nvPr/>
        </p:nvPicPr>
        <p:blipFill>
          <a:blip r:embed="rId2"/>
          <a:stretch>
            <a:fillRect/>
          </a:stretch>
        </p:blipFill>
        <p:spPr>
          <a:xfrm>
            <a:off x="0" y="561975"/>
            <a:ext cx="12192000" cy="5734050"/>
          </a:xfrm>
          <a:prstGeom prst="rect">
            <a:avLst/>
          </a:prstGeom>
        </p:spPr>
      </p:pic>
      <p:sp>
        <p:nvSpPr>
          <p:cNvPr id="6" name="Oval 5">
            <a:extLst>
              <a:ext uri="{FF2B5EF4-FFF2-40B4-BE49-F238E27FC236}">
                <a16:creationId xmlns:a16="http://schemas.microsoft.com/office/drawing/2014/main" id="{1F4BE0B8-28A9-449F-A541-6B50CC5352F8}"/>
              </a:ext>
            </a:extLst>
          </p:cNvPr>
          <p:cNvSpPr/>
          <p:nvPr/>
        </p:nvSpPr>
        <p:spPr>
          <a:xfrm>
            <a:off x="5273335" y="2361460"/>
            <a:ext cx="461641" cy="292962"/>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6104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F9C0-6717-4A2D-B6A5-C2EC203BA8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DDCF376-8559-4D05-9FA7-625BF17EC61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B4106C-ED91-4E82-B14A-6942BCE29CF7}"/>
              </a:ext>
            </a:extLst>
          </p:cNvPr>
          <p:cNvPicPr>
            <a:picLocks noChangeAspect="1"/>
          </p:cNvPicPr>
          <p:nvPr/>
        </p:nvPicPr>
        <p:blipFill>
          <a:blip r:embed="rId2"/>
          <a:stretch>
            <a:fillRect/>
          </a:stretch>
        </p:blipFill>
        <p:spPr>
          <a:xfrm>
            <a:off x="0" y="561975"/>
            <a:ext cx="12192000" cy="5734050"/>
          </a:xfrm>
          <a:prstGeom prst="rect">
            <a:avLst/>
          </a:prstGeom>
        </p:spPr>
      </p:pic>
      <p:sp>
        <p:nvSpPr>
          <p:cNvPr id="6" name="Oval 5">
            <a:extLst>
              <a:ext uri="{FF2B5EF4-FFF2-40B4-BE49-F238E27FC236}">
                <a16:creationId xmlns:a16="http://schemas.microsoft.com/office/drawing/2014/main" id="{BF8E40C8-D39D-4465-8435-76DD9D695F6F}"/>
              </a:ext>
            </a:extLst>
          </p:cNvPr>
          <p:cNvSpPr/>
          <p:nvPr/>
        </p:nvSpPr>
        <p:spPr>
          <a:xfrm>
            <a:off x="5877018" y="2325949"/>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4290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DB270-DFE4-4815-9BB6-5C3A0E3A39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217FB6-78A3-4F37-A80F-27521338BEF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BC526B4-518E-46EA-8DD7-32EBBF29030F}"/>
              </a:ext>
            </a:extLst>
          </p:cNvPr>
          <p:cNvPicPr>
            <a:picLocks noChangeAspect="1"/>
          </p:cNvPicPr>
          <p:nvPr/>
        </p:nvPicPr>
        <p:blipFill>
          <a:blip r:embed="rId2"/>
          <a:stretch>
            <a:fillRect/>
          </a:stretch>
        </p:blipFill>
        <p:spPr>
          <a:xfrm>
            <a:off x="1218777" y="72099"/>
            <a:ext cx="9754445" cy="6713802"/>
          </a:xfrm>
          <a:prstGeom prst="rect">
            <a:avLst/>
          </a:prstGeom>
        </p:spPr>
      </p:pic>
    </p:spTree>
    <p:extLst>
      <p:ext uri="{BB962C8B-B14F-4D97-AF65-F5344CB8AC3E}">
        <p14:creationId xmlns:p14="http://schemas.microsoft.com/office/powerpoint/2010/main" val="2034635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E817-83B0-40D1-8101-046A3B7A14AA}"/>
              </a:ext>
            </a:extLst>
          </p:cNvPr>
          <p:cNvSpPr>
            <a:spLocks noGrp="1"/>
          </p:cNvSpPr>
          <p:nvPr>
            <p:ph type="title"/>
          </p:nvPr>
        </p:nvSpPr>
        <p:spPr/>
        <p:txBody>
          <a:bodyPr/>
          <a:lstStyle/>
          <a:p>
            <a:r>
              <a:rPr lang="en-US" dirty="0"/>
              <a:t>Relationship Manager</a:t>
            </a:r>
          </a:p>
        </p:txBody>
      </p:sp>
      <p:sp>
        <p:nvSpPr>
          <p:cNvPr id="3" name="Content Placeholder 2">
            <a:extLst>
              <a:ext uri="{FF2B5EF4-FFF2-40B4-BE49-F238E27FC236}">
                <a16:creationId xmlns:a16="http://schemas.microsoft.com/office/drawing/2014/main" id="{4A0A2D7F-01AE-4E49-928B-042062179FCE}"/>
              </a:ext>
            </a:extLst>
          </p:cNvPr>
          <p:cNvSpPr>
            <a:spLocks noGrp="1"/>
          </p:cNvSpPr>
          <p:nvPr>
            <p:ph idx="1"/>
          </p:nvPr>
        </p:nvSpPr>
        <p:spPr/>
        <p:txBody>
          <a:bodyPr/>
          <a:lstStyle/>
          <a:p>
            <a:r>
              <a:rPr lang="en-US" dirty="0"/>
              <a:t>During the meeting, the relationship manager helps the person work through an application for a Certificate of Deposit.  At the end of the appointment, the contact mentioned that they small business they have been working on is in need of a loan.  The Retail Relationship Manager enters the referral for the Commercial Loan.</a:t>
            </a:r>
          </a:p>
          <a:p>
            <a:r>
              <a:rPr lang="en-US" dirty="0"/>
              <a:t>From the Customer 360 Form, the user will select the Process button in the application ribbon and go through to select the Certificate of Deposit process.</a:t>
            </a:r>
          </a:p>
          <a:p>
            <a:endParaRPr lang="en-US" dirty="0"/>
          </a:p>
        </p:txBody>
      </p:sp>
    </p:spTree>
    <p:extLst>
      <p:ext uri="{BB962C8B-B14F-4D97-AF65-F5344CB8AC3E}">
        <p14:creationId xmlns:p14="http://schemas.microsoft.com/office/powerpoint/2010/main" val="301084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249A9-0B08-43A0-BBF7-F2481BFB4B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9316861-2CED-484C-9AD4-E4E4F589096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F6AB477-3A5A-49D4-A8A6-B544B50C0720}"/>
              </a:ext>
            </a:extLst>
          </p:cNvPr>
          <p:cNvPicPr>
            <a:picLocks noChangeAspect="1"/>
          </p:cNvPicPr>
          <p:nvPr/>
        </p:nvPicPr>
        <p:blipFill>
          <a:blip r:embed="rId2"/>
          <a:stretch>
            <a:fillRect/>
          </a:stretch>
        </p:blipFill>
        <p:spPr>
          <a:xfrm>
            <a:off x="1218777" y="72099"/>
            <a:ext cx="9754445" cy="6713802"/>
          </a:xfrm>
          <a:prstGeom prst="rect">
            <a:avLst/>
          </a:prstGeom>
        </p:spPr>
      </p:pic>
      <p:sp>
        <p:nvSpPr>
          <p:cNvPr id="6" name="Oval 5">
            <a:extLst>
              <a:ext uri="{FF2B5EF4-FFF2-40B4-BE49-F238E27FC236}">
                <a16:creationId xmlns:a16="http://schemas.microsoft.com/office/drawing/2014/main" id="{CC2A8555-BF86-44C4-8DD4-753DEEA4363A}"/>
              </a:ext>
            </a:extLst>
          </p:cNvPr>
          <p:cNvSpPr/>
          <p:nvPr/>
        </p:nvSpPr>
        <p:spPr>
          <a:xfrm>
            <a:off x="7856738" y="708310"/>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5820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CBF30-084F-4A6A-8685-D2F6096150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E62397-C6D0-48D1-BDBA-C413FFC1CD4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619220D-F40D-4474-8CB4-C204AE989318}"/>
              </a:ext>
            </a:extLst>
          </p:cNvPr>
          <p:cNvPicPr>
            <a:picLocks noChangeAspect="1"/>
          </p:cNvPicPr>
          <p:nvPr/>
        </p:nvPicPr>
        <p:blipFill>
          <a:blip r:embed="rId2"/>
          <a:stretch>
            <a:fillRect/>
          </a:stretch>
        </p:blipFill>
        <p:spPr>
          <a:xfrm>
            <a:off x="1218777" y="72099"/>
            <a:ext cx="9754445" cy="6713802"/>
          </a:xfrm>
          <a:prstGeom prst="rect">
            <a:avLst/>
          </a:prstGeom>
        </p:spPr>
      </p:pic>
      <p:sp>
        <p:nvSpPr>
          <p:cNvPr id="6" name="Oval 5">
            <a:extLst>
              <a:ext uri="{FF2B5EF4-FFF2-40B4-BE49-F238E27FC236}">
                <a16:creationId xmlns:a16="http://schemas.microsoft.com/office/drawing/2014/main" id="{B53B5950-AE8D-43EA-9E12-5B91D42468EB}"/>
              </a:ext>
            </a:extLst>
          </p:cNvPr>
          <p:cNvSpPr/>
          <p:nvPr/>
        </p:nvSpPr>
        <p:spPr>
          <a:xfrm>
            <a:off x="6755907" y="4714042"/>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37634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1792E-8E9D-4D1A-8AB1-50074A941F8E}"/>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7C9F6926-E9D9-402D-B4A5-349AF6E3924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FEE6A67-3DC6-47E1-A0D6-C45B0F945FD4}"/>
              </a:ext>
            </a:extLst>
          </p:cNvPr>
          <p:cNvPicPr>
            <a:picLocks noChangeAspect="1"/>
          </p:cNvPicPr>
          <p:nvPr/>
        </p:nvPicPr>
        <p:blipFill>
          <a:blip r:embed="rId2"/>
          <a:stretch>
            <a:fillRect/>
          </a:stretch>
        </p:blipFill>
        <p:spPr>
          <a:xfrm>
            <a:off x="1218777" y="72099"/>
            <a:ext cx="9754445" cy="6713802"/>
          </a:xfrm>
          <a:prstGeom prst="rect">
            <a:avLst/>
          </a:prstGeom>
        </p:spPr>
      </p:pic>
      <p:sp>
        <p:nvSpPr>
          <p:cNvPr id="8" name="Oval 7">
            <a:extLst>
              <a:ext uri="{FF2B5EF4-FFF2-40B4-BE49-F238E27FC236}">
                <a16:creationId xmlns:a16="http://schemas.microsoft.com/office/drawing/2014/main" id="{9312951C-2756-4DA0-A144-C07EE7A5F4DF}"/>
              </a:ext>
            </a:extLst>
          </p:cNvPr>
          <p:cNvSpPr/>
          <p:nvPr/>
        </p:nvSpPr>
        <p:spPr>
          <a:xfrm>
            <a:off x="4643022" y="1438561"/>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8758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59B25-6685-4E21-8ED3-608C51608BA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183A19-8B6B-43F0-9CDC-05B2A9592912}"/>
              </a:ext>
            </a:extLst>
          </p:cNvPr>
          <p:cNvSpPr>
            <a:spLocks noGrp="1"/>
          </p:cNvSpPr>
          <p:nvPr>
            <p:ph idx="1"/>
          </p:nvPr>
        </p:nvSpPr>
        <p:spPr/>
        <p:txBody>
          <a:bodyPr/>
          <a:lstStyle/>
          <a:p>
            <a:endParaRPr lang="en-US"/>
          </a:p>
        </p:txBody>
      </p:sp>
      <p:pic>
        <p:nvPicPr>
          <p:cNvPr id="1026" name="Picture 2" descr="C:\Users\bu976vr\AppData\Local\Temp\SNAGHTML10e6fc0.PNG">
            <a:extLst>
              <a:ext uri="{FF2B5EF4-FFF2-40B4-BE49-F238E27FC236}">
                <a16:creationId xmlns:a16="http://schemas.microsoft.com/office/drawing/2014/main" id="{2B0ECD0B-130A-4566-8316-D944821F4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0"/>
            <a:ext cx="9964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E04CA55E-5C73-4B81-B9EC-2EB4C454EDAE}"/>
              </a:ext>
            </a:extLst>
          </p:cNvPr>
          <p:cNvSpPr/>
          <p:nvPr/>
        </p:nvSpPr>
        <p:spPr>
          <a:xfrm>
            <a:off x="5157927" y="2805342"/>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79493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D0E5-DD67-4EF1-834A-421662BB3205}"/>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D319544A-E58F-4886-8012-87268E34EED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70431" cy="5723906"/>
          </a:xfrm>
        </p:spPr>
      </p:pic>
      <p:sp>
        <p:nvSpPr>
          <p:cNvPr id="10" name="Oval 9">
            <a:extLst>
              <a:ext uri="{FF2B5EF4-FFF2-40B4-BE49-F238E27FC236}">
                <a16:creationId xmlns:a16="http://schemas.microsoft.com/office/drawing/2014/main" id="{8FE4096E-2986-4078-9E17-F706224B4442}"/>
              </a:ext>
            </a:extLst>
          </p:cNvPr>
          <p:cNvSpPr/>
          <p:nvPr/>
        </p:nvSpPr>
        <p:spPr>
          <a:xfrm>
            <a:off x="9596762" y="5335479"/>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186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42E4-2248-4B3F-BED2-C4AEEBD1A2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FFDDE2-53B0-4ED9-AB6E-4DC15DFE97FE}"/>
              </a:ext>
            </a:extLst>
          </p:cNvPr>
          <p:cNvSpPr>
            <a:spLocks noGrp="1"/>
          </p:cNvSpPr>
          <p:nvPr>
            <p:ph idx="1"/>
          </p:nvPr>
        </p:nvSpPr>
        <p:spPr/>
        <p:txBody>
          <a:bodyPr/>
          <a:lstStyle/>
          <a:p>
            <a:endParaRPr lang="en-US"/>
          </a:p>
        </p:txBody>
      </p:sp>
      <p:pic>
        <p:nvPicPr>
          <p:cNvPr id="2050" name="Picture 2" descr="C:\Users\bu976vr\AppData\Local\Temp\SNAGHTML1103c81.PNG">
            <a:extLst>
              <a:ext uri="{FF2B5EF4-FFF2-40B4-BE49-F238E27FC236}">
                <a16:creationId xmlns:a16="http://schemas.microsoft.com/office/drawing/2014/main" id="{5392A335-2B33-46FB-870A-97D54BCE9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0"/>
            <a:ext cx="9964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3C9C03F1-8186-4993-968B-06052878E84F}"/>
              </a:ext>
            </a:extLst>
          </p:cNvPr>
          <p:cNvSpPr/>
          <p:nvPr/>
        </p:nvSpPr>
        <p:spPr>
          <a:xfrm>
            <a:off x="4465468" y="4083727"/>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61916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2CABD-95B7-4C96-94C0-1A9F557E24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ECED5E1-237D-49A2-85F0-18A45D633D5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22E6C1-C83D-4BE3-B16A-19A9BDC4375C}"/>
              </a:ext>
            </a:extLst>
          </p:cNvPr>
          <p:cNvPicPr>
            <a:picLocks noChangeAspect="1"/>
          </p:cNvPicPr>
          <p:nvPr/>
        </p:nvPicPr>
        <p:blipFill>
          <a:blip r:embed="rId2"/>
          <a:stretch>
            <a:fillRect/>
          </a:stretch>
        </p:blipFill>
        <p:spPr>
          <a:xfrm>
            <a:off x="1218777" y="0"/>
            <a:ext cx="9754445" cy="6713802"/>
          </a:xfrm>
          <a:prstGeom prst="rect">
            <a:avLst/>
          </a:prstGeom>
        </p:spPr>
      </p:pic>
      <p:sp>
        <p:nvSpPr>
          <p:cNvPr id="5" name="Oval 4">
            <a:extLst>
              <a:ext uri="{FF2B5EF4-FFF2-40B4-BE49-F238E27FC236}">
                <a16:creationId xmlns:a16="http://schemas.microsoft.com/office/drawing/2014/main" id="{39D6E031-347B-4A5C-905C-6DAB3FDABC10}"/>
              </a:ext>
            </a:extLst>
          </p:cNvPr>
          <p:cNvSpPr/>
          <p:nvPr/>
        </p:nvSpPr>
        <p:spPr>
          <a:xfrm>
            <a:off x="9454719" y="6285583"/>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9483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7C39-9F40-40A1-A214-355C8AB1B4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3AEA74-5803-46A2-A508-B317CF5D04E6}"/>
              </a:ext>
            </a:extLst>
          </p:cNvPr>
          <p:cNvSpPr>
            <a:spLocks noGrp="1"/>
          </p:cNvSpPr>
          <p:nvPr>
            <p:ph idx="1"/>
          </p:nvPr>
        </p:nvSpPr>
        <p:spPr/>
        <p:txBody>
          <a:bodyPr/>
          <a:lstStyle/>
          <a:p>
            <a:endParaRPr lang="en-US" dirty="0"/>
          </a:p>
        </p:txBody>
      </p:sp>
      <p:pic>
        <p:nvPicPr>
          <p:cNvPr id="3076" name="Picture 4" descr="C:\Users\bu976vr\AppData\Local\Temp\SNAGHTML112e1fe.PNG">
            <a:extLst>
              <a:ext uri="{FF2B5EF4-FFF2-40B4-BE49-F238E27FC236}">
                <a16:creationId xmlns:a16="http://schemas.microsoft.com/office/drawing/2014/main" id="{9BE78F92-6368-4364-8497-8EA1DC515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0"/>
            <a:ext cx="9964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7581C53A-803D-407F-B7F1-7B9BBEA6D01B}"/>
              </a:ext>
            </a:extLst>
          </p:cNvPr>
          <p:cNvSpPr/>
          <p:nvPr/>
        </p:nvSpPr>
        <p:spPr>
          <a:xfrm>
            <a:off x="3293616" y="1736217"/>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2531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2CB6C-8727-41FA-BF11-CAEECD2E92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24F00A-A436-4970-95D1-64756947BEF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3021789-8416-40B8-BDC7-D9CC130927E5}"/>
              </a:ext>
            </a:extLst>
          </p:cNvPr>
          <p:cNvPicPr/>
          <p:nvPr/>
        </p:nvPicPr>
        <p:blipFill>
          <a:blip r:embed="rId2"/>
          <a:stretch>
            <a:fillRect/>
          </a:stretch>
        </p:blipFill>
        <p:spPr>
          <a:xfrm>
            <a:off x="1076325" y="0"/>
            <a:ext cx="9754445" cy="6713802"/>
          </a:xfrm>
          <a:prstGeom prst="rect">
            <a:avLst/>
          </a:prstGeom>
        </p:spPr>
      </p:pic>
      <p:sp>
        <p:nvSpPr>
          <p:cNvPr id="6" name="Oval 5">
            <a:extLst>
              <a:ext uri="{FF2B5EF4-FFF2-40B4-BE49-F238E27FC236}">
                <a16:creationId xmlns:a16="http://schemas.microsoft.com/office/drawing/2014/main" id="{AADB03DD-B561-4D13-843C-E5ABBA417B9A}"/>
              </a:ext>
            </a:extLst>
          </p:cNvPr>
          <p:cNvSpPr/>
          <p:nvPr/>
        </p:nvSpPr>
        <p:spPr>
          <a:xfrm>
            <a:off x="6285391" y="1371092"/>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762451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7B2A-EAE8-4DBA-B561-43E7E4829A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43457D-5B8B-4214-80ED-AC0E873DFB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325DD46-F454-4F15-9170-CC173AD68E67}"/>
              </a:ext>
            </a:extLst>
          </p:cNvPr>
          <p:cNvPicPr/>
          <p:nvPr/>
        </p:nvPicPr>
        <p:blipFill>
          <a:blip r:embed="rId2"/>
          <a:stretch>
            <a:fillRect/>
          </a:stretch>
        </p:blipFill>
        <p:spPr>
          <a:xfrm>
            <a:off x="1218777" y="0"/>
            <a:ext cx="9754445" cy="6713802"/>
          </a:xfrm>
          <a:prstGeom prst="rect">
            <a:avLst/>
          </a:prstGeom>
        </p:spPr>
      </p:pic>
      <p:sp>
        <p:nvSpPr>
          <p:cNvPr id="5" name="Oval 4">
            <a:extLst>
              <a:ext uri="{FF2B5EF4-FFF2-40B4-BE49-F238E27FC236}">
                <a16:creationId xmlns:a16="http://schemas.microsoft.com/office/drawing/2014/main" id="{C792AB84-D69D-4C2C-A2CC-95C5E648CF2F}"/>
              </a:ext>
            </a:extLst>
          </p:cNvPr>
          <p:cNvSpPr/>
          <p:nvPr/>
        </p:nvSpPr>
        <p:spPr>
          <a:xfrm>
            <a:off x="7022237" y="3037305"/>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414613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41B1-5EFD-4FE2-8405-9B55438239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FBFB9B-3A2C-4D32-BE3D-F2612E2B89F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AB087DC-FC6A-4347-8C03-F63D9A2C70B0}"/>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88A818DD-4D1C-45F2-9C9F-9437C9C128E4}"/>
              </a:ext>
            </a:extLst>
          </p:cNvPr>
          <p:cNvSpPr/>
          <p:nvPr/>
        </p:nvSpPr>
        <p:spPr>
          <a:xfrm>
            <a:off x="8433787" y="3109404"/>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50615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63AC2-7A53-495B-BD4C-7252EAF773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0DBADF3-6983-4FED-8D0F-1F7D54791C4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2A5CA62-BBEF-4B4A-8B9C-8A156888A014}"/>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9DFF8DBF-F811-4D4F-A836-DDF6709F6D1C}"/>
              </a:ext>
            </a:extLst>
          </p:cNvPr>
          <p:cNvSpPr/>
          <p:nvPr/>
        </p:nvSpPr>
        <p:spPr>
          <a:xfrm>
            <a:off x="9703293" y="2121762"/>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597834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D63E-9C0A-480F-886A-0DD8E07420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4C438FE-67BA-421D-A25E-9FC643F2BF2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EAECDFB-9F7B-4739-BBF5-A09825277162}"/>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6270CE2E-45C1-4989-877B-F99F0E032B9E}"/>
              </a:ext>
            </a:extLst>
          </p:cNvPr>
          <p:cNvSpPr/>
          <p:nvPr/>
        </p:nvSpPr>
        <p:spPr>
          <a:xfrm>
            <a:off x="8904303" y="2530135"/>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666822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0529C6-125A-4D77-8523-D78C3C3FE98B}"/>
              </a:ext>
            </a:extLst>
          </p:cNvPr>
          <p:cNvSpPr txBox="1"/>
          <p:nvPr/>
        </p:nvSpPr>
        <p:spPr>
          <a:xfrm>
            <a:off x="156411" y="1347537"/>
            <a:ext cx="11863136" cy="1815882"/>
          </a:xfrm>
          <a:prstGeom prst="rect">
            <a:avLst/>
          </a:prstGeom>
          <a:noFill/>
        </p:spPr>
        <p:txBody>
          <a:bodyPr wrap="square" rtlCol="0">
            <a:spAutoFit/>
          </a:bodyPr>
          <a:lstStyle/>
          <a:p>
            <a:r>
              <a:rPr lang="en-US" sz="2800"/>
              <a:t>At this stage, Betty mentions that she is also in need of a small business loan for her company Coffee Inc.  </a:t>
            </a:r>
          </a:p>
          <a:p>
            <a:r>
              <a:rPr lang="en-US" sz="2800"/>
              <a:t>Click Back into the record for Betty Welsh to review her Customer 360 again.  View the Referrals tab and select Add New Prospect.</a:t>
            </a:r>
            <a:endParaRPr lang="en-US" sz="2800" dirty="0"/>
          </a:p>
        </p:txBody>
      </p:sp>
    </p:spTree>
    <p:extLst>
      <p:ext uri="{BB962C8B-B14F-4D97-AF65-F5344CB8AC3E}">
        <p14:creationId xmlns:p14="http://schemas.microsoft.com/office/powerpoint/2010/main" val="2874567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8F875-509A-4F6B-B35F-DA7966A65B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1F858A-1304-492C-A556-0B2BD6BA544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0499F3E-6B25-4D29-BC13-625DF6134274}"/>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BB9364D1-B9CD-4DA4-A82F-A757A711106C}"/>
              </a:ext>
            </a:extLst>
          </p:cNvPr>
          <p:cNvSpPr/>
          <p:nvPr/>
        </p:nvSpPr>
        <p:spPr>
          <a:xfrm>
            <a:off x="9516863" y="2196778"/>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983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D0E5-DD67-4EF1-834A-421662BB320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E9473F9-591D-4906-90B8-7A4B1E6169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0"/>
            <a:ext cx="12170431" cy="5723906"/>
          </a:xfrm>
        </p:spPr>
      </p:pic>
      <p:sp>
        <p:nvSpPr>
          <p:cNvPr id="7" name="Oval 6">
            <a:extLst>
              <a:ext uri="{FF2B5EF4-FFF2-40B4-BE49-F238E27FC236}">
                <a16:creationId xmlns:a16="http://schemas.microsoft.com/office/drawing/2014/main" id="{40D240F2-4293-4E08-80A7-C31E8C53ACC9}"/>
              </a:ext>
            </a:extLst>
          </p:cNvPr>
          <p:cNvSpPr/>
          <p:nvPr/>
        </p:nvSpPr>
        <p:spPr>
          <a:xfrm>
            <a:off x="11353800" y="5362113"/>
            <a:ext cx="489014" cy="290772"/>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433936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A2A3A-C741-4B57-8A70-26245035640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E227E3C-88FF-460A-8922-56D9D725826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C2AD184-D40C-45B2-A279-473AF1E74653}"/>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B0B58144-C47D-42B0-9071-0298F551A53C}"/>
              </a:ext>
            </a:extLst>
          </p:cNvPr>
          <p:cNvSpPr/>
          <p:nvPr/>
        </p:nvSpPr>
        <p:spPr>
          <a:xfrm>
            <a:off x="9428086" y="6373976"/>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70843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34D16-6F09-4493-9F66-7E7ACDC480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3D8FC9-6790-4793-B806-0440804B1AB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3E3CD8A-D0A6-440F-B6AB-D0D8AD5AB8AE}"/>
              </a:ext>
            </a:extLst>
          </p:cNvPr>
          <p:cNvPicPr>
            <a:picLocks noChangeAspect="1"/>
          </p:cNvPicPr>
          <p:nvPr/>
        </p:nvPicPr>
        <p:blipFill>
          <a:blip r:embed="rId2"/>
          <a:stretch>
            <a:fillRect/>
          </a:stretch>
        </p:blipFill>
        <p:spPr>
          <a:xfrm>
            <a:off x="1218777" y="72099"/>
            <a:ext cx="9754445" cy="6713802"/>
          </a:xfrm>
          <a:prstGeom prst="rect">
            <a:avLst/>
          </a:prstGeom>
        </p:spPr>
      </p:pic>
    </p:spTree>
    <p:extLst>
      <p:ext uri="{BB962C8B-B14F-4D97-AF65-F5344CB8AC3E}">
        <p14:creationId xmlns:p14="http://schemas.microsoft.com/office/powerpoint/2010/main" val="1693251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dirty="0"/>
              <a:t>Commercial Relationship Manager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dirty="0"/>
              <a:t>The Commercial Relationship Manager logs in to view the Commercial Relationship Manager dashboard and review the information.  They see that they have a new lead so they log in to review. </a:t>
            </a:r>
          </a:p>
        </p:txBody>
      </p:sp>
    </p:spTree>
    <p:extLst>
      <p:ext uri="{BB962C8B-B14F-4D97-AF65-F5344CB8AC3E}">
        <p14:creationId xmlns:p14="http://schemas.microsoft.com/office/powerpoint/2010/main" val="2160097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20E84-4BDD-4096-A647-4B8636E46D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8F51E8-D344-4C24-9E76-D293ED5581E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A657B84-4716-4A03-A2EB-D14D79022A4D}"/>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721E3F06-65A8-4C21-AD80-FE1C5C2CCE7D}"/>
              </a:ext>
            </a:extLst>
          </p:cNvPr>
          <p:cNvSpPr/>
          <p:nvPr/>
        </p:nvSpPr>
        <p:spPr>
          <a:xfrm>
            <a:off x="4802820" y="3763941"/>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33087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3ABC5-819E-44AD-B0AB-0438FB15D4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E089838-59A0-4427-943E-1F0B2EA4D1FB}"/>
              </a:ext>
            </a:extLst>
          </p:cNvPr>
          <p:cNvSpPr>
            <a:spLocks noGrp="1"/>
          </p:cNvSpPr>
          <p:nvPr>
            <p:ph idx="1"/>
          </p:nvPr>
        </p:nvSpPr>
        <p:spPr/>
        <p:txBody>
          <a:bodyPr/>
          <a:lstStyle/>
          <a:p>
            <a:endParaRPr lang="en-US"/>
          </a:p>
        </p:txBody>
      </p:sp>
      <p:pic>
        <p:nvPicPr>
          <p:cNvPr id="4098" name="Picture 2" descr="C:\Users\bu976vr\AppData\Local\Temp\SNAGHTML132a74b.PNG">
            <a:extLst>
              <a:ext uri="{FF2B5EF4-FFF2-40B4-BE49-F238E27FC236}">
                <a16:creationId xmlns:a16="http://schemas.microsoft.com/office/drawing/2014/main" id="{1568D463-BAFA-41C2-A8D4-BC8C30BC54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2838" y="0"/>
            <a:ext cx="99647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280F45B6-6E77-469C-85AC-C87AA823878B}"/>
              </a:ext>
            </a:extLst>
          </p:cNvPr>
          <p:cNvSpPr/>
          <p:nvPr/>
        </p:nvSpPr>
        <p:spPr>
          <a:xfrm>
            <a:off x="3648723" y="1736217"/>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684262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DCF03-DF77-4916-997B-563E7A66BC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CD8BE4-6459-41B8-854E-F403852E976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3396E61-3326-46EB-A81A-7C7EC379F475}"/>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5FDBFE7F-5991-4E67-AE69-BF14E9851B6F}"/>
              </a:ext>
            </a:extLst>
          </p:cNvPr>
          <p:cNvSpPr/>
          <p:nvPr/>
        </p:nvSpPr>
        <p:spPr>
          <a:xfrm>
            <a:off x="4669655" y="1811168"/>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75266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742D-130F-49E6-B617-D8F0E28A91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06A039-161F-4D56-A287-C0CB45C9428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422B4F8-3B67-41D0-A7CE-3EB2F906C3EA}"/>
              </a:ext>
            </a:extLst>
          </p:cNvPr>
          <p:cNvPicPr>
            <a:picLocks noChangeAspect="1"/>
          </p:cNvPicPr>
          <p:nvPr/>
        </p:nvPicPr>
        <p:blipFill>
          <a:blip r:embed="rId2"/>
          <a:stretch>
            <a:fillRect/>
          </a:stretch>
        </p:blipFill>
        <p:spPr>
          <a:xfrm>
            <a:off x="0" y="561975"/>
            <a:ext cx="12192000" cy="5734050"/>
          </a:xfrm>
          <a:prstGeom prst="rect">
            <a:avLst/>
          </a:prstGeom>
        </p:spPr>
      </p:pic>
      <p:sp>
        <p:nvSpPr>
          <p:cNvPr id="5" name="Oval 4">
            <a:extLst>
              <a:ext uri="{FF2B5EF4-FFF2-40B4-BE49-F238E27FC236}">
                <a16:creationId xmlns:a16="http://schemas.microsoft.com/office/drawing/2014/main" id="{D1E934FA-2D6B-4FF4-9ADC-DE27518E8B4F}"/>
              </a:ext>
            </a:extLst>
          </p:cNvPr>
          <p:cNvSpPr/>
          <p:nvPr/>
        </p:nvSpPr>
        <p:spPr>
          <a:xfrm>
            <a:off x="4243526" y="2316881"/>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4636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C76A-A480-45CB-B2BC-11CAC8F5C3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4A6EEC8-F626-41F5-A5EE-60228183B4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BD658D-21CC-4232-8FDA-B704A575BED9}"/>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78251BA1-50B6-4600-88E9-921033E3EE2B}"/>
              </a:ext>
            </a:extLst>
          </p:cNvPr>
          <p:cNvSpPr/>
          <p:nvPr/>
        </p:nvSpPr>
        <p:spPr>
          <a:xfrm>
            <a:off x="6095999" y="1823916"/>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23551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D7C1B-EC21-44F3-AB3D-0CB53872E3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1D670DC-2A06-4C49-8C43-68357E293F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49274A4-2517-48F9-895D-12A8ECB94C7D}"/>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D6395CE9-9345-4427-9360-536A2B661C0D}"/>
              </a:ext>
            </a:extLst>
          </p:cNvPr>
          <p:cNvSpPr/>
          <p:nvPr/>
        </p:nvSpPr>
        <p:spPr>
          <a:xfrm>
            <a:off x="7102136" y="1823916"/>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80996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CDFB4-41D6-4732-A278-FA9B8A3313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C8EFF91-D810-4D43-8A65-056D5FE6D22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0EFBB12-9514-4CFE-99F6-73D5CD31EF21}"/>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968F19A8-57A7-4271-A604-2FF1E1A7B38E}"/>
              </a:ext>
            </a:extLst>
          </p:cNvPr>
          <p:cNvSpPr/>
          <p:nvPr/>
        </p:nvSpPr>
        <p:spPr>
          <a:xfrm>
            <a:off x="8646851" y="365125"/>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72350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D0E5-DD67-4EF1-834A-421662BB320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22DF450-C90E-46CA-8201-66FEFE72EA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5682" cy="5735782"/>
          </a:xfrm>
        </p:spPr>
      </p:pic>
      <p:sp>
        <p:nvSpPr>
          <p:cNvPr id="7" name="Oval 6">
            <a:extLst>
              <a:ext uri="{FF2B5EF4-FFF2-40B4-BE49-F238E27FC236}">
                <a16:creationId xmlns:a16="http://schemas.microsoft.com/office/drawing/2014/main" id="{7170918F-6614-40B4-BBEC-6AF48D3B98A7}"/>
              </a:ext>
            </a:extLst>
          </p:cNvPr>
          <p:cNvSpPr/>
          <p:nvPr/>
        </p:nvSpPr>
        <p:spPr>
          <a:xfrm>
            <a:off x="9996257" y="4944861"/>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491083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EA32A-44F1-44EA-A5C5-B46DBCF370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89993D-0E47-4FB8-AB20-1DCE394A1F1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224E551-EB6A-43C9-BD6F-A628A343F77F}"/>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7C471D0A-E9AF-4D0C-81A1-C22909A96683}"/>
              </a:ext>
            </a:extLst>
          </p:cNvPr>
          <p:cNvSpPr/>
          <p:nvPr/>
        </p:nvSpPr>
        <p:spPr>
          <a:xfrm>
            <a:off x="8735627" y="708310"/>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094608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A9E37-1726-489D-8371-CA9DB3C900F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4FF533-8B52-47A8-B877-5499AA066F3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AC8B976-E6C1-45DC-8005-F96016D61B82}"/>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07364FCC-39DD-4BEC-BF58-593E2F017919}"/>
              </a:ext>
            </a:extLst>
          </p:cNvPr>
          <p:cNvSpPr/>
          <p:nvPr/>
        </p:nvSpPr>
        <p:spPr>
          <a:xfrm>
            <a:off x="6738152" y="4673648"/>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579938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05525-8759-48A3-8961-34C7914594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A005931-4C83-4733-B0AC-DA180F64F79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06E5F89-DFED-4952-A447-7377B89A6EB8}"/>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82069A48-DA2C-44CA-BDBA-FCF839F26599}"/>
              </a:ext>
            </a:extLst>
          </p:cNvPr>
          <p:cNvSpPr/>
          <p:nvPr/>
        </p:nvSpPr>
        <p:spPr>
          <a:xfrm>
            <a:off x="5246703" y="3109404"/>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46469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905AA-F207-41B2-9C1D-081E6576ED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78710B-E992-4B2D-983D-DDB13774815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0A58C04-0BF2-4BB1-BA6F-FEA3847F0ADE}"/>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E610FB0A-CCE9-4079-8369-54B211149C28}"/>
              </a:ext>
            </a:extLst>
          </p:cNvPr>
          <p:cNvSpPr/>
          <p:nvPr/>
        </p:nvSpPr>
        <p:spPr>
          <a:xfrm>
            <a:off x="4500979" y="4398440"/>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382258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E639-C847-46D3-A758-57E49DDDB7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B732501-92E0-407A-9E95-1A9E4FC61BC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0B0A9E-F3BF-4DAC-B681-DFCD22E920DD}"/>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8345D687-C909-4175-979D-654DEF13A570}"/>
              </a:ext>
            </a:extLst>
          </p:cNvPr>
          <p:cNvSpPr/>
          <p:nvPr/>
        </p:nvSpPr>
        <p:spPr>
          <a:xfrm>
            <a:off x="9463597" y="6373976"/>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109003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D760F-E138-4152-99F3-97CE7B16D63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C25CC1-0380-49AA-B3BB-DF5B886CF51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3C42B7F-6A8E-43C7-9825-857BCBCA8F45}"/>
              </a:ext>
            </a:extLst>
          </p:cNvPr>
          <p:cNvPicPr>
            <a:picLocks noChangeAspect="1"/>
          </p:cNvPicPr>
          <p:nvPr/>
        </p:nvPicPr>
        <p:blipFill>
          <a:blip r:embed="rId2"/>
          <a:stretch>
            <a:fillRect/>
          </a:stretch>
        </p:blipFill>
        <p:spPr>
          <a:xfrm>
            <a:off x="1218777" y="72099"/>
            <a:ext cx="9754445" cy="6713802"/>
          </a:xfrm>
          <a:prstGeom prst="rect">
            <a:avLst/>
          </a:prstGeom>
        </p:spPr>
      </p:pic>
      <p:sp>
        <p:nvSpPr>
          <p:cNvPr id="5" name="Oval 4">
            <a:extLst>
              <a:ext uri="{FF2B5EF4-FFF2-40B4-BE49-F238E27FC236}">
                <a16:creationId xmlns:a16="http://schemas.microsoft.com/office/drawing/2014/main" id="{C630ADF4-70D8-4273-8B9C-B8707DC9AB7E}"/>
              </a:ext>
            </a:extLst>
          </p:cNvPr>
          <p:cNvSpPr/>
          <p:nvPr/>
        </p:nvSpPr>
        <p:spPr>
          <a:xfrm>
            <a:off x="7004481" y="3429000"/>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255024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5A78E-F9CC-4E3B-98E8-12BD6EF5D5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2AAAC0-B5EB-4A28-827C-62A9095FB75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7E853AE-48EF-4D76-BBD8-4664157C5A7B}"/>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3C13ACAA-4487-4539-843B-808562D6BDD0}"/>
              </a:ext>
            </a:extLst>
          </p:cNvPr>
          <p:cNvSpPr/>
          <p:nvPr/>
        </p:nvSpPr>
        <p:spPr>
          <a:xfrm>
            <a:off x="8708994" y="2425823"/>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45476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04E71-E975-46A8-BFEA-0D1999F5B0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8C89859-97F0-456C-B38D-79DCF4C31B4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F688187-EB9F-467B-9911-37BF3459E365}"/>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6A34EFD8-9D55-4E35-B8C5-8BC83FAF3807}"/>
              </a:ext>
            </a:extLst>
          </p:cNvPr>
          <p:cNvSpPr/>
          <p:nvPr/>
        </p:nvSpPr>
        <p:spPr>
          <a:xfrm>
            <a:off x="10741240" y="5992304"/>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4280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E58B-AC2C-458A-80D0-81BC07938D5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93DC86-7143-46C7-9CB4-2568709DEA8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F7AAFDA-5369-4AB9-B7AD-D173FFA37950}"/>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E79A210E-825E-413E-B280-BE2C62A492B4}"/>
              </a:ext>
            </a:extLst>
          </p:cNvPr>
          <p:cNvSpPr/>
          <p:nvPr/>
        </p:nvSpPr>
        <p:spPr>
          <a:xfrm>
            <a:off x="8654987" y="2414603"/>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77023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A55A4-5027-4F7D-8F6B-F2D4BC87E0C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CF8458-A36C-4789-A476-C049223066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99A21CC-F219-46E2-AF44-9EC0E811087E}"/>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7B56761E-80F0-4AFC-B178-7B5216C877E4}"/>
              </a:ext>
            </a:extLst>
          </p:cNvPr>
          <p:cNvSpPr/>
          <p:nvPr/>
        </p:nvSpPr>
        <p:spPr>
          <a:xfrm>
            <a:off x="10741240" y="5970873"/>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536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0D0E5-DD67-4EF1-834A-421662BB3205}"/>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24BB7DD7-E663-48EC-8D2C-8C210AD5C3D9}"/>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77C0AE4-B2B7-4554-B8FD-D7087D86ECDA}"/>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217F622A-7AFD-46A5-AC2D-B60B14956BB9}"/>
              </a:ext>
            </a:extLst>
          </p:cNvPr>
          <p:cNvSpPr/>
          <p:nvPr/>
        </p:nvSpPr>
        <p:spPr>
          <a:xfrm>
            <a:off x="11466620" y="6017165"/>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746682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CFCD3-A131-4D12-89FB-6FDEE6F680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C2881F-9120-49E4-9FF6-ADE6719E59E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2C72E78-69B1-4B54-AD65-BA2217169CB2}"/>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5AE88F4E-594F-4372-948A-2CC5D5A0FB2E}"/>
              </a:ext>
            </a:extLst>
          </p:cNvPr>
          <p:cNvSpPr/>
          <p:nvPr/>
        </p:nvSpPr>
        <p:spPr>
          <a:xfrm>
            <a:off x="7048129" y="1758658"/>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103013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EDF10-1FA1-47FE-A3BB-2A643C6572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78CDA95-B4E9-47C4-8609-BCD54333D39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3D06DCE-E27F-4051-817D-C5ECF97D583B}"/>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AF2131D1-9FBC-4CD1-A86D-B3D969A0481F}"/>
              </a:ext>
            </a:extLst>
          </p:cNvPr>
          <p:cNvSpPr/>
          <p:nvPr/>
        </p:nvSpPr>
        <p:spPr>
          <a:xfrm>
            <a:off x="7385481" y="2966021"/>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2075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A6088-83E0-4314-B67A-B272A24A0A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2739F1-B94E-4A02-90C8-A41D6374268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3A28378-DD90-469C-9BD3-2D6F5299D900}"/>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47A7F896-5243-4450-99F6-A4926E1BA0F9}"/>
              </a:ext>
            </a:extLst>
          </p:cNvPr>
          <p:cNvSpPr/>
          <p:nvPr/>
        </p:nvSpPr>
        <p:spPr>
          <a:xfrm>
            <a:off x="9773574" y="3109404"/>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26869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28E01-D5E1-4591-83CD-03E2F1D1E34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DB7784-794F-4473-A7E9-28C5298F15C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2EA298D-C7B8-41B9-88F9-BB90E967A39D}"/>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DEE5208D-AD23-45CF-B2B7-069712F52B77}"/>
              </a:ext>
            </a:extLst>
          </p:cNvPr>
          <p:cNvSpPr/>
          <p:nvPr/>
        </p:nvSpPr>
        <p:spPr>
          <a:xfrm>
            <a:off x="9356323" y="2699691"/>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43849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CEBE-E103-4A5F-9F55-A82AD17339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FBAC9BB-D189-4218-B768-9C099CAF5F2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DBD6A70-2E8D-46D7-B67E-C538213B4101}"/>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3B778D9E-7BA9-4617-A269-562B9B9068EB}"/>
              </a:ext>
            </a:extLst>
          </p:cNvPr>
          <p:cNvSpPr/>
          <p:nvPr/>
        </p:nvSpPr>
        <p:spPr>
          <a:xfrm>
            <a:off x="10625830" y="3681698"/>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38260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9B504-BC01-467E-8DC6-75532F95FC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2C201D-383C-4B6E-A064-AF6A8EDCCFF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02BB476-5C81-4563-9525-07DF7032CCF5}"/>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5D9647AD-267D-40EF-8EF4-68C5494F6A4D}"/>
              </a:ext>
            </a:extLst>
          </p:cNvPr>
          <p:cNvSpPr/>
          <p:nvPr/>
        </p:nvSpPr>
        <p:spPr>
          <a:xfrm>
            <a:off x="10137558" y="2717446"/>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082065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0529C6-125A-4D77-8523-D78C3C3FE98B}"/>
              </a:ext>
            </a:extLst>
          </p:cNvPr>
          <p:cNvSpPr txBox="1"/>
          <p:nvPr/>
        </p:nvSpPr>
        <p:spPr>
          <a:xfrm>
            <a:off x="156411" y="1347537"/>
            <a:ext cx="11863136" cy="2246769"/>
          </a:xfrm>
          <a:prstGeom prst="rect">
            <a:avLst/>
          </a:prstGeom>
          <a:noFill/>
        </p:spPr>
        <p:txBody>
          <a:bodyPr wrap="square" rtlCol="0">
            <a:spAutoFit/>
          </a:bodyPr>
          <a:lstStyle/>
          <a:p>
            <a:r>
              <a:rPr lang="en-US" sz="2800"/>
              <a:t>A Branch Manager may want to review all of the Applications and the progress over time.  In this case, they can review the Application Overview Dashboard from Power BI within CRM in the Retail or Commercial Banking Applications. (there are 5 pages in this dashboard so make sure you are showing the 5 of 5 page to show the commercial information).</a:t>
            </a:r>
            <a:endParaRPr lang="en-US" sz="2800" dirty="0"/>
          </a:p>
        </p:txBody>
      </p:sp>
    </p:spTree>
    <p:extLst>
      <p:ext uri="{BB962C8B-B14F-4D97-AF65-F5344CB8AC3E}">
        <p14:creationId xmlns:p14="http://schemas.microsoft.com/office/powerpoint/2010/main" val="38980964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27596-2AAA-4EE3-9442-38C2B09793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48D149-F408-4D62-80CE-69C0BE8AC8A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2FE1AAB-ABB0-4A5B-8109-0B74CF8CA8F1}"/>
              </a:ext>
            </a:extLst>
          </p:cNvPr>
          <p:cNvPicPr>
            <a:picLocks noChangeAspect="1"/>
          </p:cNvPicPr>
          <p:nvPr/>
        </p:nvPicPr>
        <p:blipFill>
          <a:blip r:embed="rId2"/>
          <a:stretch>
            <a:fillRect/>
          </a:stretch>
        </p:blipFill>
        <p:spPr>
          <a:xfrm>
            <a:off x="739059" y="0"/>
            <a:ext cx="10713881" cy="6858000"/>
          </a:xfrm>
          <a:prstGeom prst="rect">
            <a:avLst/>
          </a:prstGeom>
        </p:spPr>
      </p:pic>
    </p:spTree>
    <p:extLst>
      <p:ext uri="{BB962C8B-B14F-4D97-AF65-F5344CB8AC3E}">
        <p14:creationId xmlns:p14="http://schemas.microsoft.com/office/powerpoint/2010/main" val="18087120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dirty="0"/>
              <a:t>Retail Relationship Manager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dirty="0"/>
              <a:t>The Retail Relationship Manager uses the Banking </a:t>
            </a:r>
            <a:r>
              <a:rPr lang="en-US" dirty="0" err="1"/>
              <a:t>PowerApp</a:t>
            </a:r>
            <a:r>
              <a:rPr lang="en-US" dirty="0"/>
              <a:t> to check appointments, referrals, and people. If during an appointment with a client, the Relationship Manager gets a referral, it can be entered into the app and it will appear in the system. </a:t>
            </a:r>
          </a:p>
        </p:txBody>
      </p:sp>
    </p:spTree>
    <p:extLst>
      <p:ext uri="{BB962C8B-B14F-4D97-AF65-F5344CB8AC3E}">
        <p14:creationId xmlns:p14="http://schemas.microsoft.com/office/powerpoint/2010/main" val="36114277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527A-6693-464E-A47A-3A1A64617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A2BC4A-3CD7-4D26-A1AB-3CE8EE785DA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EA9714E-5FD9-4FBA-89D9-5F485C6BB05B}"/>
              </a:ext>
            </a:extLst>
          </p:cNvPr>
          <p:cNvPicPr>
            <a:picLocks noChangeAspect="1"/>
          </p:cNvPicPr>
          <p:nvPr/>
        </p:nvPicPr>
        <p:blipFill>
          <a:blip r:embed="rId2"/>
          <a:stretch>
            <a:fillRect/>
          </a:stretch>
        </p:blipFill>
        <p:spPr>
          <a:xfrm>
            <a:off x="4267041" y="220702"/>
            <a:ext cx="3657917" cy="6416596"/>
          </a:xfrm>
          <a:prstGeom prst="rect">
            <a:avLst/>
          </a:prstGeom>
        </p:spPr>
      </p:pic>
      <p:sp>
        <p:nvSpPr>
          <p:cNvPr id="5" name="Oval 4">
            <a:extLst>
              <a:ext uri="{FF2B5EF4-FFF2-40B4-BE49-F238E27FC236}">
                <a16:creationId xmlns:a16="http://schemas.microsoft.com/office/drawing/2014/main" id="{414F6475-60FA-478D-BF53-0478D6212888}"/>
              </a:ext>
            </a:extLst>
          </p:cNvPr>
          <p:cNvSpPr/>
          <p:nvPr/>
        </p:nvSpPr>
        <p:spPr>
          <a:xfrm>
            <a:off x="6994863" y="6247332"/>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63961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542A3-ADAE-44E3-B742-69D9BC8093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A60BBE-C9D7-466E-BE4D-E2C1769CDD9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91C980-5E0F-4E2A-8BDC-19B92D3201DB}"/>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0825B584-8CF7-41D6-AE77-945A23C1EB0D}"/>
              </a:ext>
            </a:extLst>
          </p:cNvPr>
          <p:cNvSpPr/>
          <p:nvPr/>
        </p:nvSpPr>
        <p:spPr>
          <a:xfrm>
            <a:off x="9303798" y="5734974"/>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515652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0B91-02B1-47A2-A627-55796E8C3A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6114DA-B298-400E-B1C0-494360BBAA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D494ACD-124E-4BE8-BBA5-2BD03586D8EA}"/>
              </a:ext>
            </a:extLst>
          </p:cNvPr>
          <p:cNvPicPr>
            <a:picLocks noChangeAspect="1"/>
          </p:cNvPicPr>
          <p:nvPr/>
        </p:nvPicPr>
        <p:blipFill>
          <a:blip r:embed="rId2"/>
          <a:stretch>
            <a:fillRect/>
          </a:stretch>
        </p:blipFill>
        <p:spPr>
          <a:xfrm>
            <a:off x="4286093" y="216891"/>
            <a:ext cx="3619814" cy="6424217"/>
          </a:xfrm>
          <a:prstGeom prst="rect">
            <a:avLst/>
          </a:prstGeom>
        </p:spPr>
      </p:pic>
      <p:sp>
        <p:nvSpPr>
          <p:cNvPr id="5" name="Oval 4">
            <a:extLst>
              <a:ext uri="{FF2B5EF4-FFF2-40B4-BE49-F238E27FC236}">
                <a16:creationId xmlns:a16="http://schemas.microsoft.com/office/drawing/2014/main" id="{309F3241-B988-4CA0-8EB5-7C0DF4751D1E}"/>
              </a:ext>
            </a:extLst>
          </p:cNvPr>
          <p:cNvSpPr/>
          <p:nvPr/>
        </p:nvSpPr>
        <p:spPr>
          <a:xfrm>
            <a:off x="4446971" y="3019286"/>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2219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0FA25-0919-468D-A300-8DB0ACAB6A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9F24D1-6182-48D1-BEBF-9FEACDF93BF9}"/>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FB4CF4F-5681-40D7-83E2-BBC7F15D83F8}"/>
              </a:ext>
            </a:extLst>
          </p:cNvPr>
          <p:cNvPicPr>
            <a:picLocks noChangeAspect="1"/>
          </p:cNvPicPr>
          <p:nvPr/>
        </p:nvPicPr>
        <p:blipFill>
          <a:blip r:embed="rId2"/>
          <a:stretch>
            <a:fillRect/>
          </a:stretch>
        </p:blipFill>
        <p:spPr>
          <a:xfrm>
            <a:off x="4282283" y="213081"/>
            <a:ext cx="3627434" cy="6431837"/>
          </a:xfrm>
          <a:prstGeom prst="rect">
            <a:avLst/>
          </a:prstGeom>
        </p:spPr>
      </p:pic>
      <p:sp>
        <p:nvSpPr>
          <p:cNvPr id="5" name="Oval 4">
            <a:extLst>
              <a:ext uri="{FF2B5EF4-FFF2-40B4-BE49-F238E27FC236}">
                <a16:creationId xmlns:a16="http://schemas.microsoft.com/office/drawing/2014/main" id="{68887852-A53B-4035-AE77-2104C1BB0A11}"/>
              </a:ext>
            </a:extLst>
          </p:cNvPr>
          <p:cNvSpPr/>
          <p:nvPr/>
        </p:nvSpPr>
        <p:spPr>
          <a:xfrm>
            <a:off x="4189972" y="285673"/>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23529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30B91-02B1-47A2-A627-55796E8C3A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6114DA-B298-400E-B1C0-494360BBAA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D494ACD-124E-4BE8-BBA5-2BD03586D8EA}"/>
              </a:ext>
            </a:extLst>
          </p:cNvPr>
          <p:cNvPicPr>
            <a:picLocks noChangeAspect="1"/>
          </p:cNvPicPr>
          <p:nvPr/>
        </p:nvPicPr>
        <p:blipFill>
          <a:blip r:embed="rId2"/>
          <a:stretch>
            <a:fillRect/>
          </a:stretch>
        </p:blipFill>
        <p:spPr>
          <a:xfrm>
            <a:off x="4286093" y="216891"/>
            <a:ext cx="3619814" cy="6424217"/>
          </a:xfrm>
          <a:prstGeom prst="rect">
            <a:avLst/>
          </a:prstGeom>
        </p:spPr>
      </p:pic>
      <p:sp>
        <p:nvSpPr>
          <p:cNvPr id="5" name="Oval 4">
            <a:extLst>
              <a:ext uri="{FF2B5EF4-FFF2-40B4-BE49-F238E27FC236}">
                <a16:creationId xmlns:a16="http://schemas.microsoft.com/office/drawing/2014/main" id="{309F3241-B988-4CA0-8EB5-7C0DF4751D1E}"/>
              </a:ext>
            </a:extLst>
          </p:cNvPr>
          <p:cNvSpPr/>
          <p:nvPr/>
        </p:nvSpPr>
        <p:spPr>
          <a:xfrm>
            <a:off x="5789720" y="6229183"/>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85305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2AA77-0B70-43F8-87A3-D4C165051B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3415B8-AF79-4013-9414-68F7981B5AC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A0A0E63-DFB2-4020-B7DD-F85F2364BD62}"/>
              </a:ext>
            </a:extLst>
          </p:cNvPr>
          <p:cNvPicPr>
            <a:picLocks noChangeAspect="1"/>
          </p:cNvPicPr>
          <p:nvPr/>
        </p:nvPicPr>
        <p:blipFill>
          <a:blip r:embed="rId2"/>
          <a:stretch>
            <a:fillRect/>
          </a:stretch>
        </p:blipFill>
        <p:spPr>
          <a:xfrm>
            <a:off x="4282283" y="213081"/>
            <a:ext cx="3627434" cy="6431837"/>
          </a:xfrm>
          <a:prstGeom prst="rect">
            <a:avLst/>
          </a:prstGeom>
        </p:spPr>
      </p:pic>
      <p:sp>
        <p:nvSpPr>
          <p:cNvPr id="5" name="Oval 4">
            <a:extLst>
              <a:ext uri="{FF2B5EF4-FFF2-40B4-BE49-F238E27FC236}">
                <a16:creationId xmlns:a16="http://schemas.microsoft.com/office/drawing/2014/main" id="{2EFEC78F-4F7D-4006-93F1-A36500957A42}"/>
              </a:ext>
            </a:extLst>
          </p:cNvPr>
          <p:cNvSpPr/>
          <p:nvPr/>
        </p:nvSpPr>
        <p:spPr>
          <a:xfrm>
            <a:off x="7297157" y="298900"/>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080822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01A2C-63AF-4E72-8519-C03F5C769A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9207DA6-6C6D-4F55-A176-3D17F8AEA19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18DB87E-BA7D-4970-A83B-A3F72D8FCE1E}"/>
              </a:ext>
            </a:extLst>
          </p:cNvPr>
          <p:cNvPicPr>
            <a:picLocks noChangeAspect="1"/>
          </p:cNvPicPr>
          <p:nvPr/>
        </p:nvPicPr>
        <p:blipFill>
          <a:blip r:embed="rId2"/>
          <a:stretch>
            <a:fillRect/>
          </a:stretch>
        </p:blipFill>
        <p:spPr>
          <a:xfrm>
            <a:off x="4286093" y="205460"/>
            <a:ext cx="3619814" cy="6447079"/>
          </a:xfrm>
          <a:prstGeom prst="rect">
            <a:avLst/>
          </a:prstGeom>
        </p:spPr>
      </p:pic>
      <p:sp>
        <p:nvSpPr>
          <p:cNvPr id="5" name="Oval 4">
            <a:extLst>
              <a:ext uri="{FF2B5EF4-FFF2-40B4-BE49-F238E27FC236}">
                <a16:creationId xmlns:a16="http://schemas.microsoft.com/office/drawing/2014/main" id="{C3822867-B86F-4ED3-8ED9-0047A650C793}"/>
              </a:ext>
            </a:extLst>
          </p:cNvPr>
          <p:cNvSpPr/>
          <p:nvPr/>
        </p:nvSpPr>
        <p:spPr>
          <a:xfrm>
            <a:off x="7317021" y="298900"/>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426928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58305-686C-4C6D-A5AE-43D6B2B8327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5AA75FC-575F-4E36-A082-7C38CD061EA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F8C62E4C-28EB-41B5-A758-F834DD2B9E21}"/>
              </a:ext>
            </a:extLst>
          </p:cNvPr>
          <p:cNvPicPr>
            <a:picLocks noChangeAspect="1"/>
          </p:cNvPicPr>
          <p:nvPr/>
        </p:nvPicPr>
        <p:blipFill>
          <a:blip r:embed="rId2"/>
          <a:stretch>
            <a:fillRect/>
          </a:stretch>
        </p:blipFill>
        <p:spPr>
          <a:xfrm>
            <a:off x="4286093" y="213081"/>
            <a:ext cx="3619814" cy="6431837"/>
          </a:xfrm>
          <a:prstGeom prst="rect">
            <a:avLst/>
          </a:prstGeom>
        </p:spPr>
      </p:pic>
      <p:sp>
        <p:nvSpPr>
          <p:cNvPr id="5" name="Oval 4">
            <a:extLst>
              <a:ext uri="{FF2B5EF4-FFF2-40B4-BE49-F238E27FC236}">
                <a16:creationId xmlns:a16="http://schemas.microsoft.com/office/drawing/2014/main" id="{86CAF44B-ABB3-4CB6-A0DD-5551CECDCA32}"/>
              </a:ext>
            </a:extLst>
          </p:cNvPr>
          <p:cNvSpPr/>
          <p:nvPr/>
        </p:nvSpPr>
        <p:spPr>
          <a:xfrm>
            <a:off x="5576998" y="1994535"/>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3495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8D272-5337-4E86-959D-7024483FA4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F71ACDC-DD2E-4625-9199-80F7988C49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AD12D52-7DE6-4A93-B353-CCC68AA64C32}"/>
              </a:ext>
            </a:extLst>
          </p:cNvPr>
          <p:cNvPicPr>
            <a:picLocks noChangeAspect="1"/>
          </p:cNvPicPr>
          <p:nvPr/>
        </p:nvPicPr>
        <p:blipFill>
          <a:blip r:embed="rId3"/>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5F351DD2-D397-46A8-9DB2-9F3E707ACB35}"/>
              </a:ext>
            </a:extLst>
          </p:cNvPr>
          <p:cNvSpPr/>
          <p:nvPr/>
        </p:nvSpPr>
        <p:spPr>
          <a:xfrm>
            <a:off x="10200443" y="5734974"/>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09702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31DCC-211C-493C-A37D-9A0887594E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E76B47-7B9F-434B-8BD7-DCD3A09328B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D4A328-63A5-4D1F-B605-7260C8D4AF16}"/>
              </a:ext>
            </a:extLst>
          </p:cNvPr>
          <p:cNvPicPr>
            <a:picLocks noChangeAspect="1"/>
          </p:cNvPicPr>
          <p:nvPr/>
        </p:nvPicPr>
        <p:blipFill>
          <a:blip r:embed="rId2"/>
          <a:stretch>
            <a:fillRect/>
          </a:stretch>
        </p:blipFill>
        <p:spPr>
          <a:xfrm>
            <a:off x="0" y="454025"/>
            <a:ext cx="12192000" cy="5949950"/>
          </a:xfrm>
          <a:prstGeom prst="rect">
            <a:avLst/>
          </a:prstGeom>
        </p:spPr>
      </p:pic>
      <p:sp>
        <p:nvSpPr>
          <p:cNvPr id="5" name="Oval 4">
            <a:extLst>
              <a:ext uri="{FF2B5EF4-FFF2-40B4-BE49-F238E27FC236}">
                <a16:creationId xmlns:a16="http://schemas.microsoft.com/office/drawing/2014/main" id="{B91A7A84-8877-4B0D-BB78-2C6F9B81A146}"/>
              </a:ext>
            </a:extLst>
          </p:cNvPr>
          <p:cNvSpPr/>
          <p:nvPr/>
        </p:nvSpPr>
        <p:spPr>
          <a:xfrm>
            <a:off x="8859915" y="5743851"/>
            <a:ext cx="612560" cy="319596"/>
          </a:xfrm>
          <a:prstGeom prst="ellipse">
            <a:avLst/>
          </a:prstGeom>
          <a:solidFill>
            <a:srgbClr val="FFFF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197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8281AFE636739468E79E995C6C3458B" ma:contentTypeVersion="11" ma:contentTypeDescription="Create a new document." ma:contentTypeScope="" ma:versionID="8d241c252827b1e5c19c340e8f86d423">
  <xsd:schema xmlns:xsd="http://www.w3.org/2001/XMLSchema" xmlns:xs="http://www.w3.org/2001/XMLSchema" xmlns:p="http://schemas.microsoft.com/office/2006/metadata/properties" xmlns:ns2="25adbfb8-6d04-40f6-9b2f-095a3e6cb46e" xmlns:ns3="26b51502-da3c-4e72-b249-ac300a428aa1" targetNamespace="http://schemas.microsoft.com/office/2006/metadata/properties" ma:root="true" ma:fieldsID="09be6e5b2dfb543d4c3745e29c352ecf" ns2:_="" ns3:_="">
    <xsd:import namespace="25adbfb8-6d04-40f6-9b2f-095a3e6cb46e"/>
    <xsd:import namespace="26b51502-da3c-4e72-b249-ac300a428aa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adbfb8-6d04-40f6-9b2f-095a3e6cb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b51502-da3c-4e72-b249-ac300a428aa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C0415D-268B-4303-BFFD-18DB7042A9E4}">
  <ds:schemaRefs>
    <ds:schemaRef ds:uri="http://schemas.microsoft.com/office/infopath/2007/PartnerControls"/>
    <ds:schemaRef ds:uri="http://purl.org/dc/elements/1.1/"/>
    <ds:schemaRef ds:uri="http://schemas.microsoft.com/office/2006/metadata/properties"/>
    <ds:schemaRef ds:uri="26b51502-da3c-4e72-b249-ac300a428aa1"/>
    <ds:schemaRef ds:uri="http://purl.org/dc/terms/"/>
    <ds:schemaRef ds:uri="http://schemas.openxmlformats.org/package/2006/metadata/core-properties"/>
    <ds:schemaRef ds:uri="http://schemas.microsoft.com/office/2006/documentManagement/types"/>
    <ds:schemaRef ds:uri="25adbfb8-6d04-40f6-9b2f-095a3e6cb46e"/>
    <ds:schemaRef ds:uri="http://www.w3.org/XML/1998/namespace"/>
    <ds:schemaRef ds:uri="http://purl.org/dc/dcmitype/"/>
  </ds:schemaRefs>
</ds:datastoreItem>
</file>

<file path=customXml/itemProps2.xml><?xml version="1.0" encoding="utf-8"?>
<ds:datastoreItem xmlns:ds="http://schemas.openxmlformats.org/officeDocument/2006/customXml" ds:itemID="{767B0929-2B3E-424E-BBDC-572FAED03FD8}">
  <ds:schemaRefs>
    <ds:schemaRef ds:uri="http://schemas.microsoft.com/sharepoint/v3/contenttype/forms"/>
  </ds:schemaRefs>
</ds:datastoreItem>
</file>

<file path=customXml/itemProps3.xml><?xml version="1.0" encoding="utf-8"?>
<ds:datastoreItem xmlns:ds="http://schemas.openxmlformats.org/officeDocument/2006/customXml" ds:itemID="{9AAB1994-C85F-4BCF-B8EE-552CCBF4D6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adbfb8-6d04-40f6-9b2f-095a3e6cb46e"/>
    <ds:schemaRef ds:uri="26b51502-da3c-4e72-b249-ac300a428a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1476</TotalTime>
  <Words>420</Words>
  <Application>Microsoft Office PowerPoint</Application>
  <PresentationFormat>Widescreen</PresentationFormat>
  <Paragraphs>15</Paragraphs>
  <Slides>75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Calibri Light</vt:lpstr>
      <vt:lpstr>Office Theme</vt:lpstr>
      <vt:lpstr>User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Relationship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Relationship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Commercial Relationship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Retail Relationship Manager</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Joey Guevara</dc:creator>
  <cp:lastModifiedBy>Joey Guevara</cp:lastModifiedBy>
  <cp:revision>3</cp:revision>
  <dcterms:created xsi:type="dcterms:W3CDTF">2019-06-04T15:37:07Z</dcterms:created>
  <dcterms:modified xsi:type="dcterms:W3CDTF">2019-06-07T13:57:18Z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0x010100A8281AFE636739468E79E995C6C3458B</vt:lpwstr>
  </property>
</Properties>
</file>